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Lst>
  <p:notesMasterIdLst>
    <p:notesMasterId r:id="rId36"/>
  </p:notesMasterIdLst>
  <p:handoutMasterIdLst>
    <p:handoutMasterId r:id="rId37"/>
  </p:handoutMasterIdLst>
  <p:sldIdLst>
    <p:sldId id="256" r:id="rId8"/>
    <p:sldId id="334" r:id="rId9"/>
    <p:sldId id="338" r:id="rId10"/>
    <p:sldId id="336" r:id="rId11"/>
    <p:sldId id="335" r:id="rId12"/>
    <p:sldId id="333" r:id="rId13"/>
    <p:sldId id="339" r:id="rId14"/>
    <p:sldId id="340" r:id="rId15"/>
    <p:sldId id="341" r:id="rId16"/>
    <p:sldId id="342" r:id="rId17"/>
    <p:sldId id="332" r:id="rId18"/>
    <p:sldId id="337" r:id="rId19"/>
    <p:sldId id="260" r:id="rId20"/>
    <p:sldId id="309" r:id="rId21"/>
    <p:sldId id="300" r:id="rId22"/>
    <p:sldId id="316" r:id="rId23"/>
    <p:sldId id="317" r:id="rId24"/>
    <p:sldId id="318" r:id="rId25"/>
    <p:sldId id="258" r:id="rId26"/>
    <p:sldId id="307" r:id="rId27"/>
    <p:sldId id="328" r:id="rId28"/>
    <p:sldId id="330" r:id="rId29"/>
    <p:sldId id="320" r:id="rId30"/>
    <p:sldId id="321" r:id="rId31"/>
    <p:sldId id="322" r:id="rId32"/>
    <p:sldId id="311" r:id="rId33"/>
    <p:sldId id="312" r:id="rId34"/>
    <p:sldId id="313" r:id="rId35"/>
  </p:sldIdLst>
  <p:sldSz cx="12192000" cy="6858000"/>
  <p:notesSz cx="7315200" cy="96012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F4F234-78C6-7069-1FAD-E0AD29F49AE1}" name="Gabriel Julian (PS-EC/EBS3-NA)" initials="GJ(EN" userId="S::gaj6ply@bosch.com::b723bf76-09c1-4739-a22b-76663920b0a4" providerId="AD"/>
  <p188:author id="{FE5275A8-F3D7-98C5-BD2E-2C6A5CCBAFB4}" name="Miller, Angela (Chicago)" initials="MA(" userId="S::angela.miller@towerswatson.com::6e3f6ae4-e8f5-4b40-82fa-3606da91fb94" providerId="AD"/>
  <p188:author id="{CAD7CCAD-6A81-8F8E-D2C5-5C660654F747}" name="Federspiel, Eric" initials="FE" userId="S::Eric.Federspiel@cooperstandard.com::15519f9d-8992-4c80-9e5e-4070a100ed55" providerId="AD"/>
  <p188:author id="{5A4412C9-D287-1CA4-29C6-CF60E796DB9C}" name="Young, Emily (Charlotte)" initials="YE(" userId="S::emily.young@towerswatson.com::f6c8871e-daa6-4ff9-83ce-27abc9fddb2d" providerId="AD"/>
  <p188:author id="{5DE195D6-41B0-3F7B-B212-27D0E0F72A55}" name="Graves, Alise (Arlington)" initials="GA(" userId="S::alise.graves@towerswatson.com::663695e8-e710-4247-98be-b887d9bdd88d" providerId="AD"/>
  <p188:author id="{E126C7F3-8CAF-976D-0979-68BF88FBB95C}" name="Randhava, Anne (Chicago)" initials="RA(" userId="S::anne.randhava@towerswatson.com::7071ab42-0afe-4e68-8ee1-57e65f3b8a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D8F"/>
    <a:srgbClr val="DD614A"/>
    <a:srgbClr val="6B7FD7"/>
    <a:srgbClr val="29002F"/>
    <a:srgbClr val="586994"/>
    <a:srgbClr val="11270B"/>
    <a:srgbClr val="FDB71A"/>
    <a:srgbClr val="FBFBFB"/>
    <a:srgbClr val="0000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59366" autoAdjust="0"/>
  </p:normalViewPr>
  <p:slideViewPr>
    <p:cSldViewPr snapToGrid="0">
      <p:cViewPr varScale="1">
        <p:scale>
          <a:sx n="34" d="100"/>
          <a:sy n="34" d="100"/>
        </p:scale>
        <p:origin x="1848" y="3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25" d="100"/>
          <a:sy n="125" d="100"/>
        </p:scale>
        <p:origin x="1020" y="-23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dhava, Anne (Chicago)" userId="7071ab42-0afe-4e68-8ee1-57e65f3b8a0d" providerId="ADAL" clId="{C115C91D-64DF-42CB-A460-785E9EC7FF42}"/>
    <pc:docChg chg="modSld">
      <pc:chgData name="Randhava, Anne (Chicago)" userId="7071ab42-0afe-4e68-8ee1-57e65f3b8a0d" providerId="ADAL" clId="{C115C91D-64DF-42CB-A460-785E9EC7FF42}" dt="2023-09-11T17:32:03.439" v="34" actId="20577"/>
      <pc:docMkLst>
        <pc:docMk/>
      </pc:docMkLst>
      <pc:sldChg chg="modNotesTx">
        <pc:chgData name="Randhava, Anne (Chicago)" userId="7071ab42-0afe-4e68-8ee1-57e65f3b8a0d" providerId="ADAL" clId="{C115C91D-64DF-42CB-A460-785E9EC7FF42}" dt="2023-09-11T17:32:03.439" v="34" actId="20577"/>
        <pc:sldMkLst>
          <pc:docMk/>
          <pc:sldMk cId="1993013294" sldId="25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4A5302-E3BD-40CC-BF7E-FB48159A1AAF}" type="doc">
      <dgm:prSet loTypeId="urn:microsoft.com/office/officeart/2008/layout/BendingPictureCaptionList" loCatId="picture" qsTypeId="urn:microsoft.com/office/officeart/2005/8/quickstyle/simple1" qsCatId="simple" csTypeId="urn:microsoft.com/office/officeart/2005/8/colors/accent6_2" csCatId="accent6" phldr="1"/>
      <dgm:spPr/>
      <dgm:t>
        <a:bodyPr/>
        <a:lstStyle/>
        <a:p>
          <a:endParaRPr lang="en-US"/>
        </a:p>
      </dgm:t>
    </dgm:pt>
    <dgm:pt modelId="{20A27745-54ED-411E-833C-DBFB0C124B95}">
      <dgm:prSet phldrT="[Text]" custT="1"/>
      <dgm:spPr>
        <a:solidFill>
          <a:schemeClr val="tx2">
            <a:lumMod val="90000"/>
            <a:lumOff val="10000"/>
          </a:schemeClr>
        </a:solidFill>
      </dgm:spPr>
      <dgm:t>
        <a:bodyPr/>
        <a:lstStyle/>
        <a:p>
          <a:r>
            <a:rPr lang="en-US" sz="1300" b="1" dirty="0">
              <a:latin typeface="Arial" panose="020B0604020202020204" pitchFamily="34" charset="0"/>
              <a:cs typeface="Arial" panose="020B0604020202020204" pitchFamily="34" charset="0"/>
            </a:rPr>
            <a:t>Michelle Acciavatti</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Managing Director,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Midwest Region Leader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WTW</a:t>
          </a:r>
        </a:p>
      </dgm:t>
    </dgm:pt>
    <dgm:pt modelId="{F097EBD1-094B-4ABF-96BB-DDD8FA2988EE}" type="parTrans" cxnId="{E24515D0-9C03-42DE-8C87-6D61C1FCCD04}">
      <dgm:prSet/>
      <dgm:spPr/>
      <dgm:t>
        <a:bodyPr/>
        <a:lstStyle/>
        <a:p>
          <a:endParaRPr lang="en-US"/>
        </a:p>
      </dgm:t>
    </dgm:pt>
    <dgm:pt modelId="{AD867D58-283A-4DEC-9BF5-2E16DFF99EEF}" type="sibTrans" cxnId="{E24515D0-9C03-42DE-8C87-6D61C1FCCD04}">
      <dgm:prSet/>
      <dgm:spPr/>
      <dgm:t>
        <a:bodyPr/>
        <a:lstStyle/>
        <a:p>
          <a:endParaRPr lang="en-US"/>
        </a:p>
      </dgm:t>
    </dgm:pt>
    <dgm:pt modelId="{7B6D50D8-FA86-483E-A801-74A2F406AF08}">
      <dgm:prSet phldrT="[Text]" custT="1"/>
      <dgm:spPr>
        <a:solidFill>
          <a:schemeClr val="tx1">
            <a:lumMod val="90000"/>
            <a:lumOff val="10000"/>
          </a:schemeClr>
        </a:solidFill>
      </dgm:spPr>
      <dgm:t>
        <a:bodyPr/>
        <a:lstStyle/>
        <a:p>
          <a:r>
            <a:rPr lang="en-US" sz="1300" b="1" dirty="0">
              <a:latin typeface="Arial" panose="020B0604020202020204" pitchFamily="34" charset="0"/>
              <a:cs typeface="Arial" panose="020B0604020202020204" pitchFamily="34" charset="0"/>
            </a:rPr>
            <a:t>Charlie Ackerman</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Senior Vice President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Human Resources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Bosch LLC</a:t>
          </a:r>
        </a:p>
      </dgm:t>
    </dgm:pt>
    <dgm:pt modelId="{6054F8D3-C221-407D-A61E-918DD821F7A8}" type="parTrans" cxnId="{C9EC5DA3-620B-4CFC-BA7F-66DE8DAAFAEF}">
      <dgm:prSet/>
      <dgm:spPr/>
      <dgm:t>
        <a:bodyPr/>
        <a:lstStyle/>
        <a:p>
          <a:endParaRPr lang="en-US"/>
        </a:p>
      </dgm:t>
    </dgm:pt>
    <dgm:pt modelId="{B7135028-9A73-45B1-8630-D9B6EE44BBE7}" type="sibTrans" cxnId="{C9EC5DA3-620B-4CFC-BA7F-66DE8DAAFAEF}">
      <dgm:prSet/>
      <dgm:spPr/>
      <dgm:t>
        <a:bodyPr/>
        <a:lstStyle/>
        <a:p>
          <a:endParaRPr lang="en-US"/>
        </a:p>
      </dgm:t>
    </dgm:pt>
    <dgm:pt modelId="{B17E44B4-A7CC-472B-9940-0AA7C6B65F53}">
      <dgm:prSet phldrT="[Text]" custT="1"/>
      <dgm:spPr>
        <a:solidFill>
          <a:schemeClr val="tx2">
            <a:lumMod val="90000"/>
            <a:lumOff val="10000"/>
          </a:schemeClr>
        </a:solidFill>
      </dgm:spPr>
      <dgm:t>
        <a:bodyPr/>
        <a:lstStyle/>
        <a:p>
          <a:r>
            <a:rPr lang="en-US" sz="1300" b="1" dirty="0">
              <a:latin typeface="Arial" panose="020B0604020202020204" pitchFamily="34" charset="0"/>
              <a:cs typeface="Arial" panose="020B0604020202020204" pitchFamily="34" charset="0"/>
            </a:rPr>
            <a:t>Larry Ott</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Senior Vice President and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Chief Human Resources Officer Cooper Standard</a:t>
          </a:r>
        </a:p>
      </dgm:t>
    </dgm:pt>
    <dgm:pt modelId="{EE74FFB7-F9AE-4713-846D-464FD5112CC2}" type="parTrans" cxnId="{68CAAA87-F147-473D-A785-3DB2061DAE0B}">
      <dgm:prSet/>
      <dgm:spPr/>
      <dgm:t>
        <a:bodyPr/>
        <a:lstStyle/>
        <a:p>
          <a:endParaRPr lang="en-US"/>
        </a:p>
      </dgm:t>
    </dgm:pt>
    <dgm:pt modelId="{95B288FD-E095-4674-8B97-268131EF8236}" type="sibTrans" cxnId="{68CAAA87-F147-473D-A785-3DB2061DAE0B}">
      <dgm:prSet/>
      <dgm:spPr/>
      <dgm:t>
        <a:bodyPr/>
        <a:lstStyle/>
        <a:p>
          <a:endParaRPr lang="en-US"/>
        </a:p>
      </dgm:t>
    </dgm:pt>
    <dgm:pt modelId="{2B3A0E71-7CE7-4743-97F4-80976D177000}">
      <dgm:prSet custT="1"/>
      <dgm:spPr>
        <a:solidFill>
          <a:schemeClr val="tx2">
            <a:lumMod val="90000"/>
            <a:lumOff val="10000"/>
          </a:schemeClr>
        </a:solidFill>
      </dgm:spPr>
      <dgm:t>
        <a:bodyPr/>
        <a:lstStyle/>
        <a:p>
          <a:r>
            <a:rPr lang="en-US" sz="1300" b="1" dirty="0">
              <a:latin typeface="Arial" panose="020B0604020202020204" pitchFamily="34" charset="0"/>
              <a:cs typeface="Arial" panose="020B0604020202020204" pitchFamily="34" charset="0"/>
            </a:rPr>
            <a:t>Kristin Trecker</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Chief People Officer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Visteon Corporation</a:t>
          </a:r>
        </a:p>
      </dgm:t>
    </dgm:pt>
    <dgm:pt modelId="{F02DE1B4-33C6-477D-AB72-98E745E3A367}" type="parTrans" cxnId="{37524702-B570-4607-819E-1930B1470B17}">
      <dgm:prSet/>
      <dgm:spPr/>
      <dgm:t>
        <a:bodyPr/>
        <a:lstStyle/>
        <a:p>
          <a:endParaRPr lang="en-US"/>
        </a:p>
      </dgm:t>
    </dgm:pt>
    <dgm:pt modelId="{CCBD2DAF-202E-45C8-855C-8F3C105481AB}" type="sibTrans" cxnId="{37524702-B570-4607-819E-1930B1470B17}">
      <dgm:prSet/>
      <dgm:spPr/>
      <dgm:t>
        <a:bodyPr/>
        <a:lstStyle/>
        <a:p>
          <a:endParaRPr lang="en-US"/>
        </a:p>
      </dgm:t>
    </dgm:pt>
    <dgm:pt modelId="{E9F16BE0-D9C7-43CE-B989-E95F63F82948}">
      <dgm:prSet phldrT="[Text]" custT="1"/>
      <dgm:spPr>
        <a:solidFill>
          <a:schemeClr val="tx2">
            <a:lumMod val="90000"/>
            <a:lumOff val="10000"/>
          </a:schemeClr>
        </a:solidFill>
      </dgm:spPr>
      <dgm:t>
        <a:bodyPr/>
        <a:lstStyle/>
        <a:p>
          <a:r>
            <a:rPr lang="en-US" sz="1300" b="1" dirty="0">
              <a:latin typeface="Arial" panose="020B0604020202020204" pitchFamily="34" charset="0"/>
              <a:cs typeface="Arial" panose="020B0604020202020204" pitchFamily="34" charset="0"/>
            </a:rPr>
            <a:t>John Jones</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North America Geographic Leader, Employee Experience</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WTW</a:t>
          </a:r>
        </a:p>
      </dgm:t>
    </dgm:pt>
    <dgm:pt modelId="{F3D0E79E-CD22-4F21-9E12-B0D796C11179}" type="parTrans" cxnId="{2333E341-DEE5-4753-803B-E8DDC14AB119}">
      <dgm:prSet/>
      <dgm:spPr/>
      <dgm:t>
        <a:bodyPr/>
        <a:lstStyle/>
        <a:p>
          <a:endParaRPr lang="en-US"/>
        </a:p>
      </dgm:t>
    </dgm:pt>
    <dgm:pt modelId="{C7A27269-0C64-4709-BEDB-5E66B4696661}" type="sibTrans" cxnId="{2333E341-DEE5-4753-803B-E8DDC14AB119}">
      <dgm:prSet/>
      <dgm:spPr/>
      <dgm:t>
        <a:bodyPr/>
        <a:lstStyle/>
        <a:p>
          <a:endParaRPr lang="en-US"/>
        </a:p>
      </dgm:t>
    </dgm:pt>
    <dgm:pt modelId="{8618C879-C618-466B-80F0-1182BC6F7979}" type="pres">
      <dgm:prSet presAssocID="{704A5302-E3BD-40CC-BF7E-FB48159A1AAF}" presName="Name0" presStyleCnt="0">
        <dgm:presLayoutVars>
          <dgm:dir/>
          <dgm:resizeHandles val="exact"/>
        </dgm:presLayoutVars>
      </dgm:prSet>
      <dgm:spPr/>
    </dgm:pt>
    <dgm:pt modelId="{54218E68-BB4B-4E16-B23E-AE56BBFD251A}" type="pres">
      <dgm:prSet presAssocID="{20A27745-54ED-411E-833C-DBFB0C124B95}" presName="composite" presStyleCnt="0"/>
      <dgm:spPr/>
    </dgm:pt>
    <dgm:pt modelId="{D71A247C-AABB-4004-8588-AAA0BA854ADF}" type="pres">
      <dgm:prSet presAssocID="{20A27745-54ED-411E-833C-DBFB0C124B95}" presName="rect1" presStyleLbl="bgImgPlace1" presStyleIdx="0" presStyleCnt="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12" t="4277" r="-812" b="-30277"/>
          </a:stretch>
        </a:blipFill>
      </dgm:spPr>
    </dgm:pt>
    <dgm:pt modelId="{EF90EA8C-F5C7-4E00-92C3-AEE0CDA83F94}" type="pres">
      <dgm:prSet presAssocID="{20A27745-54ED-411E-833C-DBFB0C124B95}" presName="wedgeRectCallout1" presStyleLbl="node1" presStyleIdx="0" presStyleCnt="5" custLinFactNeighborY="18024">
        <dgm:presLayoutVars>
          <dgm:bulletEnabled val="1"/>
        </dgm:presLayoutVars>
      </dgm:prSet>
      <dgm:spPr/>
    </dgm:pt>
    <dgm:pt modelId="{B413C7DD-F47A-423E-8351-C12F842E9B12}" type="pres">
      <dgm:prSet presAssocID="{AD867D58-283A-4DEC-9BF5-2E16DFF99EEF}" presName="sibTrans" presStyleCnt="0"/>
      <dgm:spPr/>
    </dgm:pt>
    <dgm:pt modelId="{8A40F1E1-D621-420D-8144-345994773D42}" type="pres">
      <dgm:prSet presAssocID="{7B6D50D8-FA86-483E-A801-74A2F406AF08}" presName="composite" presStyleCnt="0"/>
      <dgm:spPr/>
    </dgm:pt>
    <dgm:pt modelId="{1A99348C-D0B9-4474-BBDA-79485DB89A58}" type="pres">
      <dgm:prSet presAssocID="{7B6D50D8-FA86-483E-A801-74A2F406AF08}" presName="rect1" presStyleLbl="bgImgPlace1" presStyleIdx="1"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467" t="-14476" r="407" b="-13730"/>
          </a:stretch>
        </a:blipFill>
      </dgm:spPr>
    </dgm:pt>
    <dgm:pt modelId="{615C7414-4892-43B1-B6EB-A55A9079B235}" type="pres">
      <dgm:prSet presAssocID="{7B6D50D8-FA86-483E-A801-74A2F406AF08}" presName="wedgeRectCallout1" presStyleLbl="node1" presStyleIdx="1" presStyleCnt="5" custLinFactNeighborY="18024">
        <dgm:presLayoutVars>
          <dgm:bulletEnabled val="1"/>
        </dgm:presLayoutVars>
      </dgm:prSet>
      <dgm:spPr/>
    </dgm:pt>
    <dgm:pt modelId="{F2CA7C53-3169-4273-A5DE-AB9C2F1AA25F}" type="pres">
      <dgm:prSet presAssocID="{B7135028-9A73-45B1-8630-D9B6EE44BBE7}" presName="sibTrans" presStyleCnt="0"/>
      <dgm:spPr/>
    </dgm:pt>
    <dgm:pt modelId="{17736B5C-DE93-47B4-9326-78DE074D47EF}" type="pres">
      <dgm:prSet presAssocID="{E9F16BE0-D9C7-43CE-B989-E95F63F82948}" presName="composite" presStyleCnt="0"/>
      <dgm:spPr/>
    </dgm:pt>
    <dgm:pt modelId="{5A46C59D-3B4B-4534-AF7A-A3FE4DEC4375}" type="pres">
      <dgm:prSet presAssocID="{E9F16BE0-D9C7-43CE-B989-E95F63F82948}" presName="rect1" presStyleLbl="bgImgPlace1" presStyleIdx="2" presStyleCnt="5" custScaleX="100356" custLinFactNeighborX="1831"/>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6880" t="-40619" r="-10894" b="-89375"/>
          </a:stretch>
        </a:blipFill>
      </dgm:spPr>
    </dgm:pt>
    <dgm:pt modelId="{7DC4DC9F-043C-4A7B-AAB0-9204CF00F8C8}" type="pres">
      <dgm:prSet presAssocID="{E9F16BE0-D9C7-43CE-B989-E95F63F82948}" presName="wedgeRectCallout1" presStyleLbl="node1" presStyleIdx="2" presStyleCnt="5" custLinFactNeighborY="20205">
        <dgm:presLayoutVars>
          <dgm:bulletEnabled val="1"/>
        </dgm:presLayoutVars>
      </dgm:prSet>
      <dgm:spPr/>
    </dgm:pt>
    <dgm:pt modelId="{96C1B486-DEC8-4863-834B-83387C5FA371}" type="pres">
      <dgm:prSet presAssocID="{C7A27269-0C64-4709-BEDB-5E66B4696661}" presName="sibTrans" presStyleCnt="0"/>
      <dgm:spPr/>
    </dgm:pt>
    <dgm:pt modelId="{CC2218DE-6C9B-410C-AE1C-DF019DD17C46}" type="pres">
      <dgm:prSet presAssocID="{B17E44B4-A7CC-472B-9940-0AA7C6B65F53}" presName="composite" presStyleCnt="0"/>
      <dgm:spPr/>
    </dgm:pt>
    <dgm:pt modelId="{BBBDD4E9-1DEE-42A3-8B61-F8CF8E67DD48}" type="pres">
      <dgm:prSet presAssocID="{B17E44B4-A7CC-472B-9940-0AA7C6B65F53}" presName="rect1" presStyleLbl="bgImgPlace1" presStyleIdx="3" presStyleCnt="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4311" t="-25802" r="-44883" b="-199609"/>
          </a:stretch>
        </a:blipFill>
      </dgm:spPr>
    </dgm:pt>
    <dgm:pt modelId="{C9960507-D08B-4CFF-9C9B-0D1B80E2B594}" type="pres">
      <dgm:prSet presAssocID="{B17E44B4-A7CC-472B-9940-0AA7C6B65F53}" presName="wedgeRectCallout1" presStyleLbl="node1" presStyleIdx="3" presStyleCnt="5" custLinFactNeighborY="18024">
        <dgm:presLayoutVars>
          <dgm:bulletEnabled val="1"/>
        </dgm:presLayoutVars>
      </dgm:prSet>
      <dgm:spPr/>
    </dgm:pt>
    <dgm:pt modelId="{DA591D42-F725-412E-948B-6D9204118720}" type="pres">
      <dgm:prSet presAssocID="{95B288FD-E095-4674-8B97-268131EF8236}" presName="sibTrans" presStyleCnt="0"/>
      <dgm:spPr/>
    </dgm:pt>
    <dgm:pt modelId="{B3FF712D-C8FB-419D-BFBE-0BDF5DB36FEB}" type="pres">
      <dgm:prSet presAssocID="{2B3A0E71-7CE7-4743-97F4-80976D177000}" presName="composite" presStyleCnt="0"/>
      <dgm:spPr/>
    </dgm:pt>
    <dgm:pt modelId="{8A296CBD-5251-4325-9D55-6F9D9FDD38D6}" type="pres">
      <dgm:prSet presAssocID="{2B3A0E71-7CE7-4743-97F4-80976D177000}" presName="rect1" presStyleLbl="bgImgPlace1" presStyleIdx="4" presStyleCnt="5"/>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9708" t="-20526" r="-7747" b="-25118"/>
          </a:stretch>
        </a:blipFill>
      </dgm:spPr>
    </dgm:pt>
    <dgm:pt modelId="{F91A6869-2AC2-43D7-9969-80FFCBD82479}" type="pres">
      <dgm:prSet presAssocID="{2B3A0E71-7CE7-4743-97F4-80976D177000}" presName="wedgeRectCallout1" presStyleLbl="node1" presStyleIdx="4" presStyleCnt="5" custLinFactNeighborY="18024">
        <dgm:presLayoutVars>
          <dgm:bulletEnabled val="1"/>
        </dgm:presLayoutVars>
      </dgm:prSet>
      <dgm:spPr/>
    </dgm:pt>
  </dgm:ptLst>
  <dgm:cxnLst>
    <dgm:cxn modelId="{37524702-B570-4607-819E-1930B1470B17}" srcId="{704A5302-E3BD-40CC-BF7E-FB48159A1AAF}" destId="{2B3A0E71-7CE7-4743-97F4-80976D177000}" srcOrd="4" destOrd="0" parTransId="{F02DE1B4-33C6-477D-AB72-98E745E3A367}" sibTransId="{CCBD2DAF-202E-45C8-855C-8F3C105481AB}"/>
    <dgm:cxn modelId="{56141312-06EB-4F06-BC65-C03B597B1FD4}" type="presOf" srcId="{704A5302-E3BD-40CC-BF7E-FB48159A1AAF}" destId="{8618C879-C618-466B-80F0-1182BC6F7979}" srcOrd="0" destOrd="0" presId="urn:microsoft.com/office/officeart/2008/layout/BendingPictureCaptionList"/>
    <dgm:cxn modelId="{128A8121-8CDD-480D-8AAE-D6D8683187D2}" type="presOf" srcId="{7B6D50D8-FA86-483E-A801-74A2F406AF08}" destId="{615C7414-4892-43B1-B6EB-A55A9079B235}" srcOrd="0" destOrd="0" presId="urn:microsoft.com/office/officeart/2008/layout/BendingPictureCaptionList"/>
    <dgm:cxn modelId="{E48EC03E-AF05-4DA3-842B-08CCA8BB67D4}" type="presOf" srcId="{B17E44B4-A7CC-472B-9940-0AA7C6B65F53}" destId="{C9960507-D08B-4CFF-9C9B-0D1B80E2B594}" srcOrd="0" destOrd="0" presId="urn:microsoft.com/office/officeart/2008/layout/BendingPictureCaptionList"/>
    <dgm:cxn modelId="{2333E341-DEE5-4753-803B-E8DDC14AB119}" srcId="{704A5302-E3BD-40CC-BF7E-FB48159A1AAF}" destId="{E9F16BE0-D9C7-43CE-B989-E95F63F82948}" srcOrd="2" destOrd="0" parTransId="{F3D0E79E-CD22-4F21-9E12-B0D796C11179}" sibTransId="{C7A27269-0C64-4709-BEDB-5E66B4696661}"/>
    <dgm:cxn modelId="{75C7DD81-1281-4CCB-9213-91850678CF69}" type="presOf" srcId="{E9F16BE0-D9C7-43CE-B989-E95F63F82948}" destId="{7DC4DC9F-043C-4A7B-AAB0-9204CF00F8C8}" srcOrd="0" destOrd="0" presId="urn:microsoft.com/office/officeart/2008/layout/BendingPictureCaptionList"/>
    <dgm:cxn modelId="{68CAAA87-F147-473D-A785-3DB2061DAE0B}" srcId="{704A5302-E3BD-40CC-BF7E-FB48159A1AAF}" destId="{B17E44B4-A7CC-472B-9940-0AA7C6B65F53}" srcOrd="3" destOrd="0" parTransId="{EE74FFB7-F9AE-4713-846D-464FD5112CC2}" sibTransId="{95B288FD-E095-4674-8B97-268131EF8236}"/>
    <dgm:cxn modelId="{C9EC5DA3-620B-4CFC-BA7F-66DE8DAAFAEF}" srcId="{704A5302-E3BD-40CC-BF7E-FB48159A1AAF}" destId="{7B6D50D8-FA86-483E-A801-74A2F406AF08}" srcOrd="1" destOrd="0" parTransId="{6054F8D3-C221-407D-A61E-918DD821F7A8}" sibTransId="{B7135028-9A73-45B1-8630-D9B6EE44BBE7}"/>
    <dgm:cxn modelId="{E24515D0-9C03-42DE-8C87-6D61C1FCCD04}" srcId="{704A5302-E3BD-40CC-BF7E-FB48159A1AAF}" destId="{20A27745-54ED-411E-833C-DBFB0C124B95}" srcOrd="0" destOrd="0" parTransId="{F097EBD1-094B-4ABF-96BB-DDD8FA2988EE}" sibTransId="{AD867D58-283A-4DEC-9BF5-2E16DFF99EEF}"/>
    <dgm:cxn modelId="{9506D3EC-9B7B-4057-ABB3-F6AD001AACFA}" type="presOf" srcId="{20A27745-54ED-411E-833C-DBFB0C124B95}" destId="{EF90EA8C-F5C7-4E00-92C3-AEE0CDA83F94}" srcOrd="0" destOrd="0" presId="urn:microsoft.com/office/officeart/2008/layout/BendingPictureCaptionList"/>
    <dgm:cxn modelId="{CDB743F5-BFCD-403E-AEE7-9A72B2A54E04}" type="presOf" srcId="{2B3A0E71-7CE7-4743-97F4-80976D177000}" destId="{F91A6869-2AC2-43D7-9969-80FFCBD82479}" srcOrd="0" destOrd="0" presId="urn:microsoft.com/office/officeart/2008/layout/BendingPictureCaptionList"/>
    <dgm:cxn modelId="{AB1BE97A-7763-4111-8BD8-DE2AEE9B7976}" type="presParOf" srcId="{8618C879-C618-466B-80F0-1182BC6F7979}" destId="{54218E68-BB4B-4E16-B23E-AE56BBFD251A}" srcOrd="0" destOrd="0" presId="urn:microsoft.com/office/officeart/2008/layout/BendingPictureCaptionList"/>
    <dgm:cxn modelId="{D6D02484-AB48-4B9B-87AE-391FD8233C94}" type="presParOf" srcId="{54218E68-BB4B-4E16-B23E-AE56BBFD251A}" destId="{D71A247C-AABB-4004-8588-AAA0BA854ADF}" srcOrd="0" destOrd="0" presId="urn:microsoft.com/office/officeart/2008/layout/BendingPictureCaptionList"/>
    <dgm:cxn modelId="{EDAE1D49-740B-435F-8EFC-00F64AF5C4D7}" type="presParOf" srcId="{54218E68-BB4B-4E16-B23E-AE56BBFD251A}" destId="{EF90EA8C-F5C7-4E00-92C3-AEE0CDA83F94}" srcOrd="1" destOrd="0" presId="urn:microsoft.com/office/officeart/2008/layout/BendingPictureCaptionList"/>
    <dgm:cxn modelId="{903F61C5-38E3-46F3-8CC6-4196194B2BFF}" type="presParOf" srcId="{8618C879-C618-466B-80F0-1182BC6F7979}" destId="{B413C7DD-F47A-423E-8351-C12F842E9B12}" srcOrd="1" destOrd="0" presId="urn:microsoft.com/office/officeart/2008/layout/BendingPictureCaptionList"/>
    <dgm:cxn modelId="{5981BF8B-5E13-4E4B-B345-3C62476291E5}" type="presParOf" srcId="{8618C879-C618-466B-80F0-1182BC6F7979}" destId="{8A40F1E1-D621-420D-8144-345994773D42}" srcOrd="2" destOrd="0" presId="urn:microsoft.com/office/officeart/2008/layout/BendingPictureCaptionList"/>
    <dgm:cxn modelId="{3AC33A31-6826-4767-890B-CDD88DB6A318}" type="presParOf" srcId="{8A40F1E1-D621-420D-8144-345994773D42}" destId="{1A99348C-D0B9-4474-BBDA-79485DB89A58}" srcOrd="0" destOrd="0" presId="urn:microsoft.com/office/officeart/2008/layout/BendingPictureCaptionList"/>
    <dgm:cxn modelId="{984B0D91-6623-4F8D-800C-80D5BEBFAB1F}" type="presParOf" srcId="{8A40F1E1-D621-420D-8144-345994773D42}" destId="{615C7414-4892-43B1-B6EB-A55A9079B235}" srcOrd="1" destOrd="0" presId="urn:microsoft.com/office/officeart/2008/layout/BendingPictureCaptionList"/>
    <dgm:cxn modelId="{0ED93C63-7AE5-4DE2-83C1-8AA3A3B31037}" type="presParOf" srcId="{8618C879-C618-466B-80F0-1182BC6F7979}" destId="{F2CA7C53-3169-4273-A5DE-AB9C2F1AA25F}" srcOrd="3" destOrd="0" presId="urn:microsoft.com/office/officeart/2008/layout/BendingPictureCaptionList"/>
    <dgm:cxn modelId="{8AA14FAC-BACF-4AD9-B2BE-4D132D569F16}" type="presParOf" srcId="{8618C879-C618-466B-80F0-1182BC6F7979}" destId="{17736B5C-DE93-47B4-9326-78DE074D47EF}" srcOrd="4" destOrd="0" presId="urn:microsoft.com/office/officeart/2008/layout/BendingPictureCaptionList"/>
    <dgm:cxn modelId="{3D7BF542-9D9D-4649-8E6F-92E6D9CC229C}" type="presParOf" srcId="{17736B5C-DE93-47B4-9326-78DE074D47EF}" destId="{5A46C59D-3B4B-4534-AF7A-A3FE4DEC4375}" srcOrd="0" destOrd="0" presId="urn:microsoft.com/office/officeart/2008/layout/BendingPictureCaptionList"/>
    <dgm:cxn modelId="{E639A173-C8E8-40E5-BC95-52FA72E3DE91}" type="presParOf" srcId="{17736B5C-DE93-47B4-9326-78DE074D47EF}" destId="{7DC4DC9F-043C-4A7B-AAB0-9204CF00F8C8}" srcOrd="1" destOrd="0" presId="urn:microsoft.com/office/officeart/2008/layout/BendingPictureCaptionList"/>
    <dgm:cxn modelId="{6B70567A-25AC-4E85-B9BE-56A21552502A}" type="presParOf" srcId="{8618C879-C618-466B-80F0-1182BC6F7979}" destId="{96C1B486-DEC8-4863-834B-83387C5FA371}" srcOrd="5" destOrd="0" presId="urn:microsoft.com/office/officeart/2008/layout/BendingPictureCaptionList"/>
    <dgm:cxn modelId="{B58D7F80-C009-42EE-964E-0C82F0A20A40}" type="presParOf" srcId="{8618C879-C618-466B-80F0-1182BC6F7979}" destId="{CC2218DE-6C9B-410C-AE1C-DF019DD17C46}" srcOrd="6" destOrd="0" presId="urn:microsoft.com/office/officeart/2008/layout/BendingPictureCaptionList"/>
    <dgm:cxn modelId="{BF67ACBC-5D21-4BAA-87CB-5651EE4DC41E}" type="presParOf" srcId="{CC2218DE-6C9B-410C-AE1C-DF019DD17C46}" destId="{BBBDD4E9-1DEE-42A3-8B61-F8CF8E67DD48}" srcOrd="0" destOrd="0" presId="urn:microsoft.com/office/officeart/2008/layout/BendingPictureCaptionList"/>
    <dgm:cxn modelId="{9C457A24-2973-481C-B577-B14B1D19284E}" type="presParOf" srcId="{CC2218DE-6C9B-410C-AE1C-DF019DD17C46}" destId="{C9960507-D08B-4CFF-9C9B-0D1B80E2B594}" srcOrd="1" destOrd="0" presId="urn:microsoft.com/office/officeart/2008/layout/BendingPictureCaptionList"/>
    <dgm:cxn modelId="{E3A83D47-2C5E-4052-8051-727917DABEB8}" type="presParOf" srcId="{8618C879-C618-466B-80F0-1182BC6F7979}" destId="{DA591D42-F725-412E-948B-6D9204118720}" srcOrd="7" destOrd="0" presId="urn:microsoft.com/office/officeart/2008/layout/BendingPictureCaptionList"/>
    <dgm:cxn modelId="{1CB2BEDE-45D8-46EE-8851-816B8CD19989}" type="presParOf" srcId="{8618C879-C618-466B-80F0-1182BC6F7979}" destId="{B3FF712D-C8FB-419D-BFBE-0BDF5DB36FEB}" srcOrd="8" destOrd="0" presId="urn:microsoft.com/office/officeart/2008/layout/BendingPictureCaptionList"/>
    <dgm:cxn modelId="{A535CBBD-BF00-4CD7-A63F-B36C43A1C169}" type="presParOf" srcId="{B3FF712D-C8FB-419D-BFBE-0BDF5DB36FEB}" destId="{8A296CBD-5251-4325-9D55-6F9D9FDD38D6}" srcOrd="0" destOrd="0" presId="urn:microsoft.com/office/officeart/2008/layout/BendingPictureCaptionList"/>
    <dgm:cxn modelId="{FE209C81-95A8-42FF-B716-E031AF9597F5}" type="presParOf" srcId="{B3FF712D-C8FB-419D-BFBE-0BDF5DB36FEB}" destId="{F91A6869-2AC2-43D7-9969-80FFCBD82479}"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A247C-AABB-4004-8588-AAA0BA854ADF}">
      <dsp:nvSpPr>
        <dsp:cNvPr id="0" name=""/>
        <dsp:cNvSpPr/>
      </dsp:nvSpPr>
      <dsp:spPr>
        <a:xfrm>
          <a:off x="1230360" y="2360"/>
          <a:ext cx="2499261" cy="199940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12" t="4277" r="-812" b="-3027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90EA8C-F5C7-4E00-92C3-AEE0CDA83F94}">
      <dsp:nvSpPr>
        <dsp:cNvPr id="0" name=""/>
        <dsp:cNvSpPr/>
      </dsp:nvSpPr>
      <dsp:spPr>
        <a:xfrm>
          <a:off x="1455293" y="1927959"/>
          <a:ext cx="2224342" cy="699793"/>
        </a:xfrm>
        <a:prstGeom prst="wedgeRectCallout">
          <a:avLst>
            <a:gd name="adj1" fmla="val 20250"/>
            <a:gd name="adj2" fmla="val -60700"/>
          </a:avLst>
        </a:prstGeom>
        <a:solidFill>
          <a:schemeClr val="tx2">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Michelle Acciavatti</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Managing Director, </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Midwest Region Leader </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WTW</a:t>
          </a:r>
        </a:p>
      </dsp:txBody>
      <dsp:txXfrm>
        <a:off x="1455293" y="1927959"/>
        <a:ext cx="2224342" cy="699793"/>
      </dsp:txXfrm>
    </dsp:sp>
    <dsp:sp modelId="{1A99348C-D0B9-4474-BBDA-79485DB89A58}">
      <dsp:nvSpPr>
        <dsp:cNvPr id="0" name=""/>
        <dsp:cNvSpPr/>
      </dsp:nvSpPr>
      <dsp:spPr>
        <a:xfrm>
          <a:off x="3979547" y="2360"/>
          <a:ext cx="2499261" cy="199940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467" t="-14476" r="407" b="-137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5C7414-4892-43B1-B6EB-A55A9079B235}">
      <dsp:nvSpPr>
        <dsp:cNvPr id="0" name=""/>
        <dsp:cNvSpPr/>
      </dsp:nvSpPr>
      <dsp:spPr>
        <a:xfrm>
          <a:off x="4204480" y="1927959"/>
          <a:ext cx="2224342" cy="699793"/>
        </a:xfrm>
        <a:prstGeom prst="wedgeRectCallout">
          <a:avLst>
            <a:gd name="adj1" fmla="val 20250"/>
            <a:gd name="adj2" fmla="val -60700"/>
          </a:avLst>
        </a:prstGeom>
        <a:solidFill>
          <a:schemeClr val="tx1">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Charlie Ackerman</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Senior Vice President </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Human Resources </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Bosch LLC</a:t>
          </a:r>
        </a:p>
      </dsp:txBody>
      <dsp:txXfrm>
        <a:off x="4204480" y="1927959"/>
        <a:ext cx="2224342" cy="699793"/>
      </dsp:txXfrm>
    </dsp:sp>
    <dsp:sp modelId="{5A46C59D-3B4B-4534-AF7A-A3FE4DEC4375}">
      <dsp:nvSpPr>
        <dsp:cNvPr id="0" name=""/>
        <dsp:cNvSpPr/>
      </dsp:nvSpPr>
      <dsp:spPr>
        <a:xfrm>
          <a:off x="6774495" y="2360"/>
          <a:ext cx="2508158" cy="1999408"/>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6880" t="-40619" r="-10894" b="-8937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C4DC9F-043C-4A7B-AAB0-9204CF00F8C8}">
      <dsp:nvSpPr>
        <dsp:cNvPr id="0" name=""/>
        <dsp:cNvSpPr/>
      </dsp:nvSpPr>
      <dsp:spPr>
        <a:xfrm>
          <a:off x="6958116" y="1943222"/>
          <a:ext cx="2224342" cy="699793"/>
        </a:xfrm>
        <a:prstGeom prst="wedgeRectCallout">
          <a:avLst>
            <a:gd name="adj1" fmla="val 20250"/>
            <a:gd name="adj2" fmla="val -60700"/>
          </a:avLst>
        </a:prstGeom>
        <a:solidFill>
          <a:schemeClr val="tx2">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John Jones</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 North America Geographic Leader, Employee Experience</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WTW</a:t>
          </a:r>
        </a:p>
      </dsp:txBody>
      <dsp:txXfrm>
        <a:off x="6958116" y="1943222"/>
        <a:ext cx="2224342" cy="699793"/>
      </dsp:txXfrm>
    </dsp:sp>
    <dsp:sp modelId="{BBBDD4E9-1DEE-42A3-8B61-F8CF8E67DD48}">
      <dsp:nvSpPr>
        <dsp:cNvPr id="0" name=""/>
        <dsp:cNvSpPr/>
      </dsp:nvSpPr>
      <dsp:spPr>
        <a:xfrm>
          <a:off x="2609402" y="2751548"/>
          <a:ext cx="2499261" cy="1999408"/>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4311" t="-25802" r="-44883" b="-1996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960507-D08B-4CFF-9C9B-0D1B80E2B594}">
      <dsp:nvSpPr>
        <dsp:cNvPr id="0" name=""/>
        <dsp:cNvSpPr/>
      </dsp:nvSpPr>
      <dsp:spPr>
        <a:xfrm>
          <a:off x="2834335" y="4553376"/>
          <a:ext cx="2224342" cy="699793"/>
        </a:xfrm>
        <a:prstGeom prst="wedgeRectCallout">
          <a:avLst>
            <a:gd name="adj1" fmla="val 20250"/>
            <a:gd name="adj2" fmla="val -60700"/>
          </a:avLst>
        </a:prstGeom>
        <a:solidFill>
          <a:schemeClr val="tx2">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Larry Ott</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Senior Vice President and </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Chief Human Resources Officer Cooper Standard</a:t>
          </a:r>
        </a:p>
      </dsp:txBody>
      <dsp:txXfrm>
        <a:off x="2834335" y="4553376"/>
        <a:ext cx="2224342" cy="699793"/>
      </dsp:txXfrm>
    </dsp:sp>
    <dsp:sp modelId="{8A296CBD-5251-4325-9D55-6F9D9FDD38D6}">
      <dsp:nvSpPr>
        <dsp:cNvPr id="0" name=""/>
        <dsp:cNvSpPr/>
      </dsp:nvSpPr>
      <dsp:spPr>
        <a:xfrm>
          <a:off x="5358589" y="2751548"/>
          <a:ext cx="2499261" cy="1999408"/>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9708" t="-20526" r="-7747" b="-2511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1A6869-2AC2-43D7-9969-80FFCBD82479}">
      <dsp:nvSpPr>
        <dsp:cNvPr id="0" name=""/>
        <dsp:cNvSpPr/>
      </dsp:nvSpPr>
      <dsp:spPr>
        <a:xfrm>
          <a:off x="5583523" y="4553376"/>
          <a:ext cx="2224342" cy="699793"/>
        </a:xfrm>
        <a:prstGeom prst="wedgeRectCallout">
          <a:avLst>
            <a:gd name="adj1" fmla="val 20250"/>
            <a:gd name="adj2" fmla="val -60700"/>
          </a:avLst>
        </a:prstGeom>
        <a:solidFill>
          <a:schemeClr val="tx2">
            <a:lumMod val="90000"/>
            <a:lum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Kristin Trecker</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Chief People Officer </a:t>
          </a:r>
          <a:br>
            <a:rPr lang="en-US" sz="1100" kern="1200" dirty="0">
              <a:latin typeface="Arial" panose="020B0604020202020204" pitchFamily="34" charset="0"/>
              <a:cs typeface="Arial" panose="020B0604020202020204" pitchFamily="34" charset="0"/>
            </a:rPr>
          </a:br>
          <a:r>
            <a:rPr lang="en-US" sz="1100" kern="1200" dirty="0">
              <a:latin typeface="Arial" panose="020B0604020202020204" pitchFamily="34" charset="0"/>
              <a:cs typeface="Arial" panose="020B0604020202020204" pitchFamily="34" charset="0"/>
            </a:rPr>
            <a:t>Visteon Corporation</a:t>
          </a:r>
        </a:p>
      </dsp:txBody>
      <dsp:txXfrm>
        <a:off x="5583523" y="4553376"/>
        <a:ext cx="2224342" cy="699793"/>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1.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C31842-3056-783E-41CC-0186A570712F}"/>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5A407EA6-A7C5-3E03-A766-1EB8A3E706E9}"/>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1960878-1FDE-4F7C-978C-DEF986EECF03}" type="datetimeFigureOut">
              <a:rPr lang="en-US" smtClean="0"/>
              <a:t>9/11/2023</a:t>
            </a:fld>
            <a:endParaRPr lang="en-US"/>
          </a:p>
        </p:txBody>
      </p:sp>
      <p:sp>
        <p:nvSpPr>
          <p:cNvPr id="4" name="Footer Placeholder 3">
            <a:extLst>
              <a:ext uri="{FF2B5EF4-FFF2-40B4-BE49-F238E27FC236}">
                <a16:creationId xmlns:a16="http://schemas.microsoft.com/office/drawing/2014/main" id="{1E053A06-2E5F-BFF6-CF84-E98C0926008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B9F30F7-392C-12AD-B972-80CA1B22F54F}"/>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52222BF-048E-42D7-9496-76ECB869BDCE}" type="slidenum">
              <a:rPr lang="en-US" smtClean="0"/>
              <a:t>‹#›</a:t>
            </a:fld>
            <a:endParaRPr lang="en-US"/>
          </a:p>
        </p:txBody>
      </p:sp>
    </p:spTree>
    <p:custDataLst>
      <p:tags r:id="rId2"/>
    </p:custDataLst>
    <p:extLst>
      <p:ext uri="{BB962C8B-B14F-4D97-AF65-F5344CB8AC3E}">
        <p14:creationId xmlns:p14="http://schemas.microsoft.com/office/powerpoint/2010/main" val="3527588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295422"/>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295422"/>
          </a:xfrm>
          <a:prstGeom prst="rect">
            <a:avLst/>
          </a:prstGeom>
        </p:spPr>
        <p:txBody>
          <a:bodyPr vert="horz" lIns="96661" tIns="48331" rIns="96661" bIns="48331" rtlCol="0"/>
          <a:lstStyle>
            <a:lvl1pPr algn="r">
              <a:defRPr sz="1300"/>
            </a:lvl1pPr>
          </a:lstStyle>
          <a:p>
            <a:fld id="{8A1B73FA-F848-4F72-B6A8-24D579626A8B}" type="datetimeFigureOut">
              <a:rPr lang="en-US" smtClean="0"/>
              <a:t>9/11/2023</a:t>
            </a:fld>
            <a:endParaRPr lang="en-US" dirty="0"/>
          </a:p>
        </p:txBody>
      </p:sp>
      <p:sp>
        <p:nvSpPr>
          <p:cNvPr id="4" name="Slide Image Placeholder 3"/>
          <p:cNvSpPr>
            <a:spLocks noGrp="1" noRot="1" noChangeAspect="1"/>
          </p:cNvSpPr>
          <p:nvPr>
            <p:ph type="sldImg" idx="2"/>
          </p:nvPr>
        </p:nvSpPr>
        <p:spPr>
          <a:xfrm>
            <a:off x="777875" y="43656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818938"/>
            <a:ext cx="5852160" cy="4582112"/>
          </a:xfrm>
          <a:prstGeom prst="rect">
            <a:avLst/>
          </a:prstGeom>
          <a:solidFill>
            <a:srgbClr val="FBFBFB"/>
          </a:solidFill>
          <a:ln w="19050">
            <a:solidFill>
              <a:srgbClr val="29002F"/>
            </a:solidFill>
          </a:ln>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p:txBody>
      </p:sp>
      <p:sp>
        <p:nvSpPr>
          <p:cNvPr id="6" name="Footer Placeholder 5"/>
          <p:cNvSpPr>
            <a:spLocks noGrp="1"/>
          </p:cNvSpPr>
          <p:nvPr>
            <p:ph type="ftr" sz="quarter" idx="4"/>
          </p:nvPr>
        </p:nvSpPr>
        <p:spPr>
          <a:xfrm>
            <a:off x="0" y="9305778"/>
            <a:ext cx="3169920" cy="295422"/>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305778"/>
            <a:ext cx="3169920" cy="295422"/>
          </a:xfrm>
          <a:prstGeom prst="rect">
            <a:avLst/>
          </a:prstGeom>
        </p:spPr>
        <p:txBody>
          <a:bodyPr vert="horz" lIns="96661" tIns="48331" rIns="96661" bIns="48331" rtlCol="0" anchor="b"/>
          <a:lstStyle>
            <a:lvl1pPr algn="r">
              <a:defRPr sz="1300"/>
            </a:lvl1pPr>
          </a:lstStyle>
          <a:p>
            <a:fld id="{D75276BE-15CA-418B-8F01-41B2B7F64FB5}" type="slidenum">
              <a:rPr lang="en-US" smtClean="0"/>
              <a:t>‹#›</a:t>
            </a:fld>
            <a:endParaRPr lang="en-US"/>
          </a:p>
        </p:txBody>
      </p:sp>
    </p:spTree>
    <p:extLst>
      <p:ext uri="{BB962C8B-B14F-4D97-AF65-F5344CB8AC3E}">
        <p14:creationId xmlns:p14="http://schemas.microsoft.com/office/powerpoint/2010/main" val="1034944006"/>
      </p:ext>
    </p:extLst>
  </p:cSld>
  <p:clrMap bg1="lt1" tx1="dk1" bg2="lt2" tx2="dk2" accent1="accent1" accent2="accent2" accent3="accent3" accent4="accent4" accent5="accent5" accent6="accent6" hlink="hlink" folHlink="folHlink"/>
  <p:notesStyle>
    <a:lvl1pPr marL="0" algn="l" defTabSz="914400" rtl="0" eaLnBrk="1" latinLnBrk="0" hangingPunct="1">
      <a:lnSpc>
        <a:spcPts val="1440"/>
      </a:lnSpc>
      <a:spcBef>
        <a:spcPts val="600"/>
      </a:spcBef>
      <a:spcAft>
        <a:spcPts val="300"/>
      </a:spcAft>
      <a:defRPr sz="1200" kern="1200">
        <a:solidFill>
          <a:schemeClr val="tx1"/>
        </a:solidFill>
        <a:latin typeface="+mn-lt"/>
        <a:ea typeface="+mn-ea"/>
        <a:cs typeface="+mn-cs"/>
      </a:defRPr>
    </a:lvl1pPr>
    <a:lvl2pPr marL="403225" indent="-171450" algn="l" defTabSz="914400" rtl="0" eaLnBrk="1" latinLnBrk="0" hangingPunct="1">
      <a:lnSpc>
        <a:spcPts val="1440"/>
      </a:lnSpc>
      <a:spcBef>
        <a:spcPts val="600"/>
      </a:spcBef>
      <a:spcAft>
        <a:spcPts val="300"/>
      </a:spcAft>
      <a:buFont typeface="Arial" panose="020B0604020202020204" pitchFamily="34" charset="0"/>
      <a:buChar char="•"/>
      <a:defRPr sz="1200" kern="1200">
        <a:solidFill>
          <a:schemeClr val="tx1"/>
        </a:solidFill>
        <a:latin typeface="+mn-lt"/>
        <a:ea typeface="+mn-ea"/>
        <a:cs typeface="+mn-cs"/>
      </a:defRPr>
    </a:lvl2pPr>
    <a:lvl3pPr marL="746125" indent="-171450" algn="l" defTabSz="914400" rtl="0" eaLnBrk="1" latinLnBrk="0" hangingPunct="1">
      <a:buFont typeface="Courier New" panose="02070309020205020404" pitchFamily="49" charset="0"/>
      <a:buChar char="o"/>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dirty="0"/>
              <a:t>The following slides provide an overview of our new “Bring Your Engineer to School Day” program. They provide instructions for engineers/industry professionals on how to get involved, get partnered with an educator and facilitate the classroom discussion and interactive activity. The classroom presentation template begins on slide 12 – be sure to review the instructions on slides 4-11 before downloading, tailoring and presenting the PowerPoint in a classroom.</a:t>
            </a:r>
          </a:p>
          <a:p>
            <a:endParaRPr lang="en-US" dirty="0"/>
          </a:p>
          <a:p>
            <a:r>
              <a:rPr lang="en-US" dirty="0"/>
              <a:t>Please delete this slide and all other </a:t>
            </a:r>
            <a:r>
              <a:rPr lang="en-US"/>
              <a:t>instructional slides </a:t>
            </a:r>
            <a:r>
              <a:rPr lang="en-US" dirty="0"/>
              <a:t>before presenting.</a:t>
            </a:r>
          </a:p>
        </p:txBody>
      </p:sp>
      <p:sp>
        <p:nvSpPr>
          <p:cNvPr id="4" name="Slide Number Placeholder 3"/>
          <p:cNvSpPr>
            <a:spLocks noGrp="1"/>
          </p:cNvSpPr>
          <p:nvPr>
            <p:ph type="sldNum" sz="quarter" idx="5"/>
          </p:nvPr>
        </p:nvSpPr>
        <p:spPr/>
        <p:txBody>
          <a:bodyPr/>
          <a:lstStyle/>
          <a:p>
            <a:fld id="{D75276BE-15CA-418B-8F01-41B2B7F64FB5}" type="slidenum">
              <a:rPr lang="en-US" smtClean="0"/>
              <a:t>1</a:t>
            </a:fld>
            <a:endParaRPr lang="en-US"/>
          </a:p>
        </p:txBody>
      </p:sp>
    </p:spTree>
    <p:extLst>
      <p:ext uri="{BB962C8B-B14F-4D97-AF65-F5344CB8AC3E}">
        <p14:creationId xmlns:p14="http://schemas.microsoft.com/office/powerpoint/2010/main" val="347731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40"/>
              </a:lnSpc>
              <a:spcBef>
                <a:spcPts val="600"/>
              </a:spcBef>
              <a:spcAft>
                <a:spcPts val="300"/>
              </a:spcAft>
              <a:buClrTx/>
              <a:buSzTx/>
              <a:buFontTx/>
              <a:buNone/>
              <a:tabLst/>
              <a:defRPr/>
            </a:pPr>
            <a:r>
              <a:rPr lang="en-US" dirty="0"/>
              <a:t>Please delete this slide before presenting.</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10</a:t>
            </a:fld>
            <a:endParaRPr lang="en-US"/>
          </a:p>
        </p:txBody>
      </p:sp>
    </p:spTree>
    <p:extLst>
      <p:ext uri="{BB962C8B-B14F-4D97-AF65-F5344CB8AC3E}">
        <p14:creationId xmlns:p14="http://schemas.microsoft.com/office/powerpoint/2010/main" val="116433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HOW TO USE THIS DECK</a:t>
            </a:r>
          </a:p>
          <a:p>
            <a:r>
              <a:rPr lang="en-US" dirty="0"/>
              <a:t>Please delete this slide before presenting.</a:t>
            </a:r>
          </a:p>
          <a:p>
            <a:r>
              <a:rPr lang="en-US" dirty="0"/>
              <a:t>In pre-designed slides, each chunk of information has been animated. In the notes, “CLICK” denotes the moments when you should click to reveal the next chunk of information.</a:t>
            </a:r>
          </a:p>
          <a:p>
            <a:r>
              <a:rPr lang="en-US" dirty="0"/>
              <a:t>Note that image placeholders are included throughout the presentation. For the best learner experience, choose imagery that aids in learners’ understanding of the text and is not pixelated.</a:t>
            </a:r>
          </a:p>
          <a:p>
            <a:pPr lvl="1"/>
            <a:r>
              <a:rPr lang="en-US" dirty="0"/>
              <a:t>Recommend using unsplash.com or stock.adobe.com (selecting “Free” from dropdown menu) to find free, high-quality images for this (and any) presentation.</a:t>
            </a:r>
          </a:p>
        </p:txBody>
      </p:sp>
      <p:sp>
        <p:nvSpPr>
          <p:cNvPr id="4" name="Slide Number Placeholder 3"/>
          <p:cNvSpPr>
            <a:spLocks noGrp="1"/>
          </p:cNvSpPr>
          <p:nvPr>
            <p:ph type="sldNum" sz="quarter" idx="5"/>
          </p:nvPr>
        </p:nvSpPr>
        <p:spPr/>
        <p:txBody>
          <a:bodyPr/>
          <a:lstStyle/>
          <a:p>
            <a:fld id="{D75276BE-15CA-418B-8F01-41B2B7F64FB5}" type="slidenum">
              <a:rPr lang="en-US" smtClean="0"/>
              <a:pPr/>
              <a:t>11</a:t>
            </a:fld>
            <a:endParaRPr lang="en-US"/>
          </a:p>
        </p:txBody>
      </p:sp>
      <p:sp>
        <p:nvSpPr>
          <p:cNvPr id="7" name="Slide Image Placeholder 6">
            <a:extLst>
              <a:ext uri="{FF2B5EF4-FFF2-40B4-BE49-F238E27FC236}">
                <a16:creationId xmlns:a16="http://schemas.microsoft.com/office/drawing/2014/main" id="{C7A0C3AA-2AF3-DF64-07D7-DA0C89A5C7B5}"/>
              </a:ext>
            </a:extLst>
          </p:cNvPr>
          <p:cNvSpPr>
            <a:spLocks noGrp="1" noRot="1" noChangeAspect="1"/>
          </p:cNvSpPr>
          <p:nvPr>
            <p:ph type="sldImg"/>
          </p:nvPr>
        </p:nvSpPr>
        <p:spPr>
          <a:xfrm>
            <a:off x="777875" y="436563"/>
            <a:ext cx="5759450" cy="3240087"/>
          </a:xfrm>
        </p:spPr>
      </p:sp>
    </p:spTree>
    <p:extLst>
      <p:ext uri="{BB962C8B-B14F-4D97-AF65-F5344CB8AC3E}">
        <p14:creationId xmlns:p14="http://schemas.microsoft.com/office/powerpoint/2010/main" val="599443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BRING YOUR ENGINEER TO SCHOOL DAY</a:t>
            </a:r>
          </a:p>
          <a:p>
            <a:r>
              <a:rPr lang="en-US" dirty="0"/>
              <a:t>Use this slide to welcome students as they walk into the classroom.</a:t>
            </a:r>
          </a:p>
          <a:p>
            <a:r>
              <a:rPr lang="en-US" dirty="0"/>
              <a:t>The subtitle is optional, but might include the presenter’s name, title, and company. </a:t>
            </a:r>
          </a:p>
          <a:p>
            <a:r>
              <a:rPr lang="en-US" b="1" dirty="0"/>
              <a:t>Sample introduction:</a:t>
            </a:r>
          </a:p>
          <a:p>
            <a:r>
              <a:rPr lang="en-US" i="1" dirty="0"/>
              <a:t>“Good morning! My name is [INSERT NAME], and I work at [COMPANY NAME] as a [ROLE AT COMPANY]. Today, we’re going to [BRIEF DESCRIPTION OF ACTIVITY].</a:t>
            </a:r>
          </a:p>
        </p:txBody>
      </p:sp>
      <p:sp>
        <p:nvSpPr>
          <p:cNvPr id="4" name="Slide Number Placeholder 3"/>
          <p:cNvSpPr>
            <a:spLocks noGrp="1"/>
          </p:cNvSpPr>
          <p:nvPr>
            <p:ph type="sldNum" sz="quarter" idx="5"/>
          </p:nvPr>
        </p:nvSpPr>
        <p:spPr/>
        <p:txBody>
          <a:bodyPr/>
          <a:lstStyle/>
          <a:p>
            <a:fld id="{D75276BE-15CA-418B-8F01-41B2B7F64FB5}" type="slidenum">
              <a:rPr lang="en-US" smtClean="0"/>
              <a:t>12</a:t>
            </a:fld>
            <a:endParaRPr lang="en-US"/>
          </a:p>
        </p:txBody>
      </p:sp>
    </p:spTree>
    <p:extLst>
      <p:ext uri="{BB962C8B-B14F-4D97-AF65-F5344CB8AC3E}">
        <p14:creationId xmlns:p14="http://schemas.microsoft.com/office/powerpoint/2010/main" val="3391496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AGENDA</a:t>
            </a:r>
          </a:p>
          <a:p>
            <a:r>
              <a:rPr lang="en-US" dirty="0"/>
              <a:t>This slide should give an overview of how time will be spent in the session.</a:t>
            </a:r>
          </a:p>
          <a:p>
            <a:r>
              <a:rPr lang="en-US" dirty="0"/>
              <a:t>Sample agenda items are provided but should be customized based on the individual presentation.</a:t>
            </a:r>
          </a:p>
          <a:p>
            <a:r>
              <a:rPr lang="en-US" b="1" dirty="0"/>
              <a:t>Sample script:</a:t>
            </a:r>
          </a:p>
          <a:p>
            <a:r>
              <a:rPr lang="en-US" i="1" dirty="0"/>
              <a:t>“Here’s how we’ll spend our time together today. First, we’ll [FIRST AGENDA ITEM]. Next, we’ll [SECOND AGENDA ITEM]…”</a:t>
            </a:r>
          </a:p>
        </p:txBody>
      </p:sp>
      <p:sp>
        <p:nvSpPr>
          <p:cNvPr id="4" name="Slide Number Placeholder 3"/>
          <p:cNvSpPr>
            <a:spLocks noGrp="1"/>
          </p:cNvSpPr>
          <p:nvPr>
            <p:ph type="sldNum" sz="quarter" idx="5"/>
          </p:nvPr>
        </p:nvSpPr>
        <p:spPr/>
        <p:txBody>
          <a:bodyPr/>
          <a:lstStyle/>
          <a:p>
            <a:fld id="{D75276BE-15CA-418B-8F01-41B2B7F64FB5}" type="slidenum">
              <a:rPr lang="en-US" smtClean="0"/>
              <a:t>13</a:t>
            </a:fld>
            <a:endParaRPr lang="en-US"/>
          </a:p>
        </p:txBody>
      </p:sp>
    </p:spTree>
    <p:extLst>
      <p:ext uri="{BB962C8B-B14F-4D97-AF65-F5344CB8AC3E}">
        <p14:creationId xmlns:p14="http://schemas.microsoft.com/office/powerpoint/2010/main" val="2294563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WELCOME</a:t>
            </a:r>
          </a:p>
          <a:p>
            <a:r>
              <a:rPr lang="en-US" dirty="0"/>
              <a:t>Use this slide to provide a more in depth of introduction of yourself. This could include your tenure with your organization, where you went to school, major projects you’ve worked on related to the presentation, and a personal fact and/or hobbies. Think about what might be most relatable to students and try to use photos rather than a lot of words. Space is provided to include relevant imagery. </a:t>
            </a:r>
          </a:p>
        </p:txBody>
      </p:sp>
      <p:sp>
        <p:nvSpPr>
          <p:cNvPr id="4" name="Slide Number Placeholder 3"/>
          <p:cNvSpPr>
            <a:spLocks noGrp="1"/>
          </p:cNvSpPr>
          <p:nvPr>
            <p:ph type="sldNum" sz="quarter" idx="5"/>
          </p:nvPr>
        </p:nvSpPr>
        <p:spPr/>
        <p:txBody>
          <a:bodyPr/>
          <a:lstStyle/>
          <a:p>
            <a:fld id="{D75276BE-15CA-418B-8F01-41B2B7F64FB5}" type="slidenum">
              <a:rPr lang="en-US" smtClean="0"/>
              <a:t>14</a:t>
            </a:fld>
            <a:endParaRPr lang="en-US"/>
          </a:p>
        </p:txBody>
      </p:sp>
    </p:spTree>
    <p:extLst>
      <p:ext uri="{BB962C8B-B14F-4D97-AF65-F5344CB8AC3E}">
        <p14:creationId xmlns:p14="http://schemas.microsoft.com/office/powerpoint/2010/main" val="3790993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MOBILE INDUSTRY: WHAT IT’S ALL ABOUT</a:t>
            </a:r>
          </a:p>
          <a:p>
            <a:r>
              <a:rPr lang="en-US" dirty="0"/>
              <a:t>This slide provides information about the mobility industry in a way that is easy for the learner to understand. As to not overwhelm the learner, read the text in each box before clicking and revealing the next box.</a:t>
            </a:r>
          </a:p>
          <a:p>
            <a:r>
              <a:rPr lang="en-US" b="1" dirty="0"/>
              <a:t>What it’s all about:</a:t>
            </a:r>
          </a:p>
          <a:p>
            <a:r>
              <a:rPr lang="en-US" b="1" dirty="0">
                <a:solidFill>
                  <a:srgbClr val="FDB71A"/>
                </a:solidFill>
              </a:rPr>
              <a:t>CLICK</a:t>
            </a:r>
          </a:p>
          <a:p>
            <a:r>
              <a:rPr lang="en-US" b="1" dirty="0"/>
              <a:t>Mobility in the world today:</a:t>
            </a:r>
          </a:p>
          <a:p>
            <a:r>
              <a:rPr lang="en-US" b="1" dirty="0">
                <a:solidFill>
                  <a:srgbClr val="FDB71A"/>
                </a:solidFill>
              </a:rPr>
              <a:t>CLICK</a:t>
            </a:r>
          </a:p>
          <a:p>
            <a:r>
              <a:rPr lang="en-US" b="1" dirty="0"/>
              <a:t>Who works in Mobility:</a:t>
            </a:r>
          </a:p>
          <a:p>
            <a:r>
              <a:rPr lang="en-US" b="1" dirty="0">
                <a:solidFill>
                  <a:srgbClr val="FDB71A"/>
                </a:solidFill>
              </a:rPr>
              <a:t>CLICK</a:t>
            </a:r>
          </a:p>
          <a:p>
            <a:r>
              <a:rPr lang="en-US" b="1" dirty="0"/>
              <a:t>The future of Mobility:</a:t>
            </a:r>
            <a:endParaRPr lang="en-US" dirty="0"/>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15</a:t>
            </a:fld>
            <a:endParaRPr lang="en-US"/>
          </a:p>
        </p:txBody>
      </p:sp>
    </p:spTree>
    <p:extLst>
      <p:ext uri="{BB962C8B-B14F-4D97-AF65-F5344CB8AC3E}">
        <p14:creationId xmlns:p14="http://schemas.microsoft.com/office/powerpoint/2010/main" val="3763526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PUT YOUR SKILLS INTO ACTION (SECTION TITLE SLIDE)</a:t>
            </a:r>
          </a:p>
          <a:p>
            <a:pPr defTabSz="966612">
              <a:lnSpc>
                <a:spcPts val="1522"/>
              </a:lnSpc>
              <a:spcBef>
                <a:spcPts val="634"/>
              </a:spcBef>
              <a:spcAft>
                <a:spcPts val="317"/>
              </a:spcAft>
              <a:defRPr/>
            </a:pPr>
            <a:r>
              <a:rPr lang="en-US" dirty="0"/>
              <a:t>The next two slides provide the context for the interactive activity. See below for instructions:</a:t>
            </a:r>
          </a:p>
          <a:p>
            <a:pPr defTabSz="966612">
              <a:lnSpc>
                <a:spcPts val="1522"/>
              </a:lnSpc>
              <a:spcBef>
                <a:spcPts val="634"/>
              </a:spcBef>
              <a:spcAft>
                <a:spcPts val="317"/>
              </a:spcAft>
              <a:defRPr/>
            </a:pPr>
            <a:r>
              <a:rPr lang="en-US" b="1" dirty="0"/>
              <a:t>How to set up the classroom:</a:t>
            </a:r>
          </a:p>
          <a:p>
            <a:pPr marL="181240" indent="-181240" defTabSz="966612">
              <a:lnSpc>
                <a:spcPts val="1522"/>
              </a:lnSpc>
              <a:spcBef>
                <a:spcPts val="634"/>
              </a:spcBef>
              <a:spcAft>
                <a:spcPts val="317"/>
              </a:spcAft>
              <a:buFont typeface="Arial" panose="020B0604020202020204" pitchFamily="34" charset="0"/>
              <a:buChar char="•"/>
              <a:defRPr/>
            </a:pPr>
            <a:r>
              <a:rPr lang="en-US" dirty="0"/>
              <a:t>It is advised that the teacher find a way to split the students before you arrive. If possible, students should be arranged  in groups of three to five students with a maximum of five groups.</a:t>
            </a:r>
          </a:p>
          <a:p>
            <a:pPr marL="664546" lvl="1" indent="-181240" defTabSz="966612">
              <a:lnSpc>
                <a:spcPts val="1522"/>
              </a:lnSpc>
              <a:spcBef>
                <a:spcPts val="634"/>
              </a:spcBef>
              <a:spcAft>
                <a:spcPts val="317"/>
              </a:spcAft>
              <a:buFont typeface="Courier New" panose="02070309020205020404" pitchFamily="49" charset="0"/>
              <a:buChar char="o"/>
              <a:defRPr/>
            </a:pPr>
            <a:r>
              <a:rPr lang="en-US" dirty="0"/>
              <a:t>The goal is to have at least three students in each group (one for each role on Slide 8) but to limit the number of groups so every group can present in the time allotted.</a:t>
            </a:r>
          </a:p>
          <a:p>
            <a:pPr marL="181240" indent="-181240" defTabSz="966612">
              <a:lnSpc>
                <a:spcPts val="1522"/>
              </a:lnSpc>
              <a:spcBef>
                <a:spcPts val="634"/>
              </a:spcBef>
              <a:spcAft>
                <a:spcPts val="317"/>
              </a:spcAft>
              <a:buFont typeface="Arial" panose="020B0604020202020204" pitchFamily="34" charset="0"/>
              <a:buChar char="•"/>
              <a:defRPr/>
            </a:pPr>
            <a:r>
              <a:rPr lang="en-US" dirty="0"/>
              <a:t>Make sure each group has a large workspace (a table or several desks pushed together) to collaborate. You may want to ask the teacher how they personally handle collaboration in the classroom.</a:t>
            </a:r>
          </a:p>
          <a:p>
            <a:pPr marL="181240" indent="-181240" defTabSz="966612">
              <a:lnSpc>
                <a:spcPts val="1522"/>
              </a:lnSpc>
              <a:spcBef>
                <a:spcPts val="634"/>
              </a:spcBef>
              <a:spcAft>
                <a:spcPts val="317"/>
              </a:spcAft>
              <a:buFont typeface="Arial" panose="020B0604020202020204" pitchFamily="34" charset="0"/>
              <a:buChar char="•"/>
              <a:defRPr/>
            </a:pPr>
            <a:r>
              <a:rPr lang="en-US" dirty="0"/>
              <a:t>Once students are settled in their groups, go through the scenario and instructions on the slide above. </a:t>
            </a:r>
          </a:p>
          <a:p>
            <a:pPr marL="181240" indent="-181240" defTabSz="966612">
              <a:lnSpc>
                <a:spcPts val="1522"/>
              </a:lnSpc>
              <a:spcBef>
                <a:spcPts val="634"/>
              </a:spcBef>
              <a:spcAft>
                <a:spcPts val="317"/>
              </a:spcAft>
              <a:buFont typeface="Arial" panose="020B0604020202020204" pitchFamily="34" charset="0"/>
              <a:buChar char="•"/>
              <a:defRPr/>
            </a:pPr>
            <a:r>
              <a:rPr lang="en-US" dirty="0"/>
              <a:t>Distribute the Lego sets evenly amongst the groups. Keep it random; the more varied the parts the more interesting their results.</a:t>
            </a:r>
          </a:p>
          <a:p>
            <a:pPr marL="181240" indent="-181240" defTabSz="966612">
              <a:lnSpc>
                <a:spcPts val="1522"/>
              </a:lnSpc>
              <a:spcBef>
                <a:spcPts val="634"/>
              </a:spcBef>
              <a:spcAft>
                <a:spcPts val="317"/>
              </a:spcAft>
              <a:buFont typeface="Arial" panose="020B0604020202020204" pitchFamily="34" charset="0"/>
              <a:buChar char="•"/>
              <a:defRPr/>
            </a:pPr>
            <a:r>
              <a:rPr lang="en-US" dirty="0"/>
              <a:t>Before beginning the activity, share the content on the next slide.</a:t>
            </a:r>
          </a:p>
        </p:txBody>
      </p:sp>
      <p:sp>
        <p:nvSpPr>
          <p:cNvPr id="4" name="Slide Number Placeholder 3"/>
          <p:cNvSpPr>
            <a:spLocks noGrp="1"/>
          </p:cNvSpPr>
          <p:nvPr>
            <p:ph type="sldNum" sz="quarter" idx="5"/>
          </p:nvPr>
        </p:nvSpPr>
        <p:spPr/>
        <p:txBody>
          <a:bodyPr/>
          <a:lstStyle/>
          <a:p>
            <a:fld id="{D75276BE-15CA-418B-8F01-41B2B7F64FB5}" type="slidenum">
              <a:rPr lang="en-US" smtClean="0"/>
              <a:t>16</a:t>
            </a:fld>
            <a:endParaRPr lang="en-US"/>
          </a:p>
        </p:txBody>
      </p:sp>
    </p:spTree>
    <p:extLst>
      <p:ext uri="{BB962C8B-B14F-4D97-AF65-F5344CB8AC3E}">
        <p14:creationId xmlns:p14="http://schemas.microsoft.com/office/powerpoint/2010/main" val="4021681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SETTING THE STAGE</a:t>
            </a:r>
          </a:p>
          <a:p>
            <a:pPr defTabSz="966612">
              <a:lnSpc>
                <a:spcPts val="1522"/>
              </a:lnSpc>
              <a:spcBef>
                <a:spcPts val="634"/>
              </a:spcBef>
              <a:spcAft>
                <a:spcPts val="317"/>
              </a:spcAft>
              <a:defRPr/>
            </a:pPr>
            <a:r>
              <a:rPr lang="en-US" dirty="0"/>
              <a:t>Introduce the activity. Read each bulleted item, then click to reveal the next bullet to avoid overwhelming the learner.</a:t>
            </a:r>
          </a:p>
          <a:p>
            <a:pPr defTabSz="966612">
              <a:lnSpc>
                <a:spcPts val="1522"/>
              </a:lnSpc>
              <a:spcBef>
                <a:spcPts val="634"/>
              </a:spcBef>
              <a:spcAft>
                <a:spcPts val="317"/>
              </a:spcAft>
              <a:defRPr/>
            </a:pPr>
            <a:r>
              <a:rPr lang="en-US" b="1" dirty="0"/>
              <a:t>The Company </a:t>
            </a:r>
          </a:p>
          <a:p>
            <a:pPr defTabSz="966612">
              <a:lnSpc>
                <a:spcPts val="1522"/>
              </a:lnSpc>
              <a:spcBef>
                <a:spcPts val="634"/>
              </a:spcBef>
              <a:spcAft>
                <a:spcPts val="317"/>
              </a:spcAft>
              <a:defRPr/>
            </a:pPr>
            <a:r>
              <a:rPr lang="en-US" b="1" dirty="0">
                <a:solidFill>
                  <a:srgbClr val="FDB71A"/>
                </a:solidFill>
              </a:rPr>
              <a:t>CLICK</a:t>
            </a:r>
          </a:p>
          <a:p>
            <a:pPr defTabSz="966612">
              <a:lnSpc>
                <a:spcPts val="1522"/>
              </a:lnSpc>
              <a:spcBef>
                <a:spcPts val="634"/>
              </a:spcBef>
              <a:spcAft>
                <a:spcPts val="317"/>
              </a:spcAft>
              <a:defRPr/>
            </a:pPr>
            <a:r>
              <a:rPr lang="en-US" b="1" dirty="0"/>
              <a:t>The Problem:</a:t>
            </a:r>
          </a:p>
          <a:p>
            <a:pPr defTabSz="966612">
              <a:lnSpc>
                <a:spcPts val="1522"/>
              </a:lnSpc>
              <a:spcBef>
                <a:spcPts val="634"/>
              </a:spcBef>
              <a:spcAft>
                <a:spcPts val="317"/>
              </a:spcAft>
              <a:defRPr/>
            </a:pPr>
            <a:r>
              <a:rPr lang="en-US" b="1" dirty="0">
                <a:solidFill>
                  <a:srgbClr val="FDB71A"/>
                </a:solidFill>
              </a:rPr>
              <a:t>CLICK</a:t>
            </a:r>
          </a:p>
          <a:p>
            <a:pPr defTabSz="966612">
              <a:lnSpc>
                <a:spcPts val="1522"/>
              </a:lnSpc>
              <a:spcBef>
                <a:spcPts val="634"/>
              </a:spcBef>
              <a:spcAft>
                <a:spcPts val="317"/>
              </a:spcAft>
              <a:defRPr/>
            </a:pPr>
            <a:r>
              <a:rPr lang="en-US" b="1" dirty="0"/>
              <a:t>The Ask:</a:t>
            </a:r>
          </a:p>
          <a:p>
            <a:pPr defTabSz="966612">
              <a:lnSpc>
                <a:spcPts val="1522"/>
              </a:lnSpc>
              <a:spcBef>
                <a:spcPts val="634"/>
              </a:spcBef>
              <a:spcAft>
                <a:spcPts val="317"/>
              </a:spcAft>
              <a:defRPr/>
            </a:pPr>
            <a:r>
              <a:rPr lang="en-US" b="1" dirty="0">
                <a:solidFill>
                  <a:srgbClr val="FDB71A"/>
                </a:solidFill>
              </a:rPr>
              <a:t>CLICK</a:t>
            </a:r>
          </a:p>
          <a:p>
            <a:pPr defTabSz="966612">
              <a:lnSpc>
                <a:spcPts val="1522"/>
              </a:lnSpc>
              <a:spcBef>
                <a:spcPts val="634"/>
              </a:spcBef>
              <a:spcAft>
                <a:spcPts val="317"/>
              </a:spcAft>
              <a:defRPr/>
            </a:pPr>
            <a:r>
              <a:rPr lang="en-US" b="1" dirty="0"/>
              <a:t>The Catch</a:t>
            </a:r>
          </a:p>
          <a:p>
            <a:pPr defTabSz="966612">
              <a:lnSpc>
                <a:spcPts val="1522"/>
              </a:lnSpc>
              <a:spcBef>
                <a:spcPts val="634"/>
              </a:spcBef>
              <a:spcAft>
                <a:spcPts val="317"/>
              </a:spcAft>
              <a:defRPr/>
            </a:pPr>
            <a:r>
              <a:rPr lang="en-US" b="1" dirty="0">
                <a:solidFill>
                  <a:srgbClr val="FDB71A"/>
                </a:solidFill>
              </a:rPr>
              <a:t>CLICK</a:t>
            </a:r>
          </a:p>
          <a:p>
            <a:pPr defTabSz="966612">
              <a:lnSpc>
                <a:spcPts val="1522"/>
              </a:lnSpc>
              <a:spcBef>
                <a:spcPts val="634"/>
              </a:spcBef>
              <a:spcAft>
                <a:spcPts val="317"/>
              </a:spcAft>
              <a:defRPr/>
            </a:pPr>
            <a:r>
              <a:rPr lang="en-US" b="1" dirty="0"/>
              <a:t>Watch the clock!</a:t>
            </a:r>
          </a:p>
          <a:p>
            <a:pPr defTabSz="966612">
              <a:lnSpc>
                <a:spcPts val="1522"/>
              </a:lnSpc>
              <a:spcBef>
                <a:spcPts val="634"/>
              </a:spcBef>
              <a:spcAft>
                <a:spcPts val="317"/>
              </a:spcAft>
              <a:defRPr/>
            </a:pPr>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17</a:t>
            </a:fld>
            <a:endParaRPr lang="en-US"/>
          </a:p>
        </p:txBody>
      </p:sp>
    </p:spTree>
    <p:extLst>
      <p:ext uri="{BB962C8B-B14F-4D97-AF65-F5344CB8AC3E}">
        <p14:creationId xmlns:p14="http://schemas.microsoft.com/office/powerpoint/2010/main" val="3857192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READY, SET, ENGINEER</a:t>
            </a:r>
          </a:p>
          <a:p>
            <a:pPr lvl="0"/>
            <a:r>
              <a:rPr lang="en-US" dirty="0"/>
              <a:t>Introduce the roles on the slide above, clicking to reveal each role and their considerations.</a:t>
            </a:r>
          </a:p>
          <a:p>
            <a:pPr lvl="0"/>
            <a:r>
              <a:rPr lang="en-US" b="1" dirty="0"/>
              <a:t>During the activity, </a:t>
            </a:r>
            <a:r>
              <a:rPr lang="en-US" dirty="0"/>
              <a:t>walk among the students with the teacher and offer help:</a:t>
            </a:r>
          </a:p>
          <a:p>
            <a:pPr marL="362480" indent="-181240">
              <a:buFont typeface="Arial" panose="020B0604020202020204" pitchFamily="34" charset="0"/>
              <a:buChar char="•"/>
            </a:pPr>
            <a:r>
              <a:rPr lang="en-US" dirty="0"/>
              <a:t>Encourage students to have a time-keeper, designers, and presenters.</a:t>
            </a:r>
          </a:p>
          <a:p>
            <a:pPr marL="362480" indent="-181240">
              <a:buFont typeface="Arial" panose="020B0604020202020204" pitchFamily="34" charset="0"/>
              <a:buChar char="•"/>
            </a:pPr>
            <a:r>
              <a:rPr lang="en-US" dirty="0"/>
              <a:t>Answer any questions they may have about the activity, guiding them toward finding the answers themselves when possible. </a:t>
            </a:r>
          </a:p>
          <a:p>
            <a:pPr marL="362480" indent="-181240">
              <a:buFont typeface="Arial" panose="020B0604020202020204" pitchFamily="34" charset="0"/>
              <a:buChar char="•"/>
            </a:pPr>
            <a:r>
              <a:rPr lang="en-US" dirty="0"/>
              <a:t>Offer guidance on design considerations (e.g., “Where would a person(s) sit in that vehicle?” or “How will it get power?” or “Who would use your vehicle?”).</a:t>
            </a:r>
          </a:p>
          <a:p>
            <a:pPr lvl="0"/>
            <a:r>
              <a:rPr lang="en-US" b="1" dirty="0"/>
              <a:t>After the activity, </a:t>
            </a:r>
            <a:r>
              <a:rPr lang="en-US" dirty="0"/>
              <a:t>ask each group to share a two-minute presentation, answering the questions listed under “Consider.”</a:t>
            </a:r>
          </a:p>
          <a:p>
            <a:pPr lvl="0"/>
            <a:r>
              <a:rPr lang="en-US" b="1" dirty="0"/>
              <a:t>Note:</a:t>
            </a:r>
          </a:p>
          <a:p>
            <a:pPr marL="181240" indent="-181240">
              <a:buFont typeface="Arial" panose="020B0604020202020204" pitchFamily="34" charset="0"/>
              <a:buChar char="•"/>
            </a:pPr>
            <a:r>
              <a:rPr lang="en-US" dirty="0"/>
              <a:t>Be mindful of the time. Classes are short, and you want to have time to debrief the activity and connect it to your personal story.</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pPr/>
              <a:t>18</a:t>
            </a:fld>
            <a:endParaRPr lang="en-US"/>
          </a:p>
        </p:txBody>
      </p:sp>
      <p:sp>
        <p:nvSpPr>
          <p:cNvPr id="7" name="Slide Image Placeholder 6">
            <a:extLst>
              <a:ext uri="{FF2B5EF4-FFF2-40B4-BE49-F238E27FC236}">
                <a16:creationId xmlns:a16="http://schemas.microsoft.com/office/drawing/2014/main" id="{FC235A5F-F469-21E0-FC45-797293A6828B}"/>
              </a:ext>
            </a:extLst>
          </p:cNvPr>
          <p:cNvSpPr>
            <a:spLocks noGrp="1" noRot="1" noChangeAspect="1"/>
          </p:cNvSpPr>
          <p:nvPr>
            <p:ph type="sldImg"/>
          </p:nvPr>
        </p:nvSpPr>
        <p:spPr>
          <a:xfrm>
            <a:off x="777875" y="436563"/>
            <a:ext cx="5759450" cy="3240087"/>
          </a:xfrm>
        </p:spPr>
      </p:sp>
    </p:spTree>
    <p:extLst>
      <p:ext uri="{BB962C8B-B14F-4D97-AF65-F5344CB8AC3E}">
        <p14:creationId xmlns:p14="http://schemas.microsoft.com/office/powerpoint/2010/main" val="3695700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STUDENT PRESENTATIONS</a:t>
            </a:r>
          </a:p>
          <a:p>
            <a:r>
              <a:rPr lang="en-US" dirty="0"/>
              <a:t>Display this slide while students give their presentations.</a:t>
            </a:r>
          </a:p>
        </p:txBody>
      </p:sp>
      <p:sp>
        <p:nvSpPr>
          <p:cNvPr id="4" name="Slide Number Placeholder 3"/>
          <p:cNvSpPr>
            <a:spLocks noGrp="1"/>
          </p:cNvSpPr>
          <p:nvPr>
            <p:ph type="sldNum" sz="quarter" idx="5"/>
          </p:nvPr>
        </p:nvSpPr>
        <p:spPr/>
        <p:txBody>
          <a:bodyPr/>
          <a:lstStyle/>
          <a:p>
            <a:fld id="{D75276BE-15CA-418B-8F01-41B2B7F64FB5}" type="slidenum">
              <a:rPr lang="en-US" smtClean="0"/>
              <a:t>19</a:t>
            </a:fld>
            <a:endParaRPr lang="en-US"/>
          </a:p>
        </p:txBody>
      </p:sp>
    </p:spTree>
    <p:extLst>
      <p:ext uri="{BB962C8B-B14F-4D97-AF65-F5344CB8AC3E}">
        <p14:creationId xmlns:p14="http://schemas.microsoft.com/office/powerpoint/2010/main" val="3885117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40"/>
              </a:lnSpc>
              <a:spcBef>
                <a:spcPts val="600"/>
              </a:spcBef>
              <a:spcAft>
                <a:spcPts val="300"/>
              </a:spcAft>
              <a:buClrTx/>
              <a:buSzTx/>
              <a:buFontTx/>
              <a:buNone/>
              <a:tabLst/>
              <a:defRPr/>
            </a:pPr>
            <a:r>
              <a:rPr lang="en-US" dirty="0"/>
              <a:t>Please delete this slide before presenting.</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2</a:t>
            </a:fld>
            <a:endParaRPr lang="en-US"/>
          </a:p>
        </p:txBody>
      </p:sp>
    </p:spTree>
    <p:extLst>
      <p:ext uri="{BB962C8B-B14F-4D97-AF65-F5344CB8AC3E}">
        <p14:creationId xmlns:p14="http://schemas.microsoft.com/office/powerpoint/2010/main" val="2910658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MAKING IT REAL (SECTION TITLE SLIDE)</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20</a:t>
            </a:fld>
            <a:endParaRPr lang="en-US"/>
          </a:p>
        </p:txBody>
      </p:sp>
    </p:spTree>
    <p:extLst>
      <p:ext uri="{BB962C8B-B14F-4D97-AF65-F5344CB8AC3E}">
        <p14:creationId xmlns:p14="http://schemas.microsoft.com/office/powerpoint/2010/main" val="1392844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ENGINEERING AS PROBLEM-SOLVING</a:t>
            </a:r>
          </a:p>
          <a:p>
            <a:r>
              <a:rPr lang="en-US" dirty="0"/>
              <a:t>Over the next 2-3 slides, we recommend providing a real-life example of creative problem-solving in engineering. The ideal example will be something that you can speak to with passion and energy, ideally from our own career or company</a:t>
            </a:r>
          </a:p>
          <a:p>
            <a:r>
              <a:rPr lang="en-US" dirty="0"/>
              <a:t>On this slide:</a:t>
            </a:r>
          </a:p>
          <a:p>
            <a:pPr marL="181240" indent="-181240">
              <a:buFont typeface="Arial" panose="020B0604020202020204" pitchFamily="34" charset="0"/>
              <a:buChar char="•"/>
            </a:pPr>
            <a:r>
              <a:rPr lang="en-US" dirty="0"/>
              <a:t>Describe the problem/challenge in everyday language; avoid jargon and overly-technical terminology</a:t>
            </a:r>
          </a:p>
          <a:p>
            <a:pPr marL="181240" indent="-181240">
              <a:buFont typeface="Arial" panose="020B0604020202020204" pitchFamily="34" charset="0"/>
              <a:buChar char="•"/>
            </a:pPr>
            <a:r>
              <a:rPr lang="en-US" dirty="0"/>
              <a:t>Use graphics and images to engage students while you tell the story (rather than having them read it on the slide)</a:t>
            </a:r>
          </a:p>
        </p:txBody>
      </p:sp>
      <p:sp>
        <p:nvSpPr>
          <p:cNvPr id="4" name="Slide Number Placeholder 3"/>
          <p:cNvSpPr>
            <a:spLocks noGrp="1"/>
          </p:cNvSpPr>
          <p:nvPr>
            <p:ph type="sldNum" sz="quarter" idx="5"/>
          </p:nvPr>
        </p:nvSpPr>
        <p:spPr/>
        <p:txBody>
          <a:bodyPr/>
          <a:lstStyle/>
          <a:p>
            <a:fld id="{D75276BE-15CA-418B-8F01-41B2B7F64FB5}" type="slidenum">
              <a:rPr lang="en-US" smtClean="0"/>
              <a:pPr/>
              <a:t>21</a:t>
            </a:fld>
            <a:endParaRPr lang="en-US"/>
          </a:p>
        </p:txBody>
      </p:sp>
      <p:sp>
        <p:nvSpPr>
          <p:cNvPr id="7" name="Slide Image Placeholder 6">
            <a:extLst>
              <a:ext uri="{FF2B5EF4-FFF2-40B4-BE49-F238E27FC236}">
                <a16:creationId xmlns:a16="http://schemas.microsoft.com/office/drawing/2014/main" id="{EBB4E659-4454-5F7F-F73E-C9BACCF981F8}"/>
              </a:ext>
            </a:extLst>
          </p:cNvPr>
          <p:cNvSpPr>
            <a:spLocks noGrp="1" noRot="1" noChangeAspect="1"/>
          </p:cNvSpPr>
          <p:nvPr>
            <p:ph type="sldImg"/>
          </p:nvPr>
        </p:nvSpPr>
        <p:spPr>
          <a:xfrm>
            <a:off x="777875" y="436563"/>
            <a:ext cx="5759450" cy="3240087"/>
          </a:xfrm>
        </p:spPr>
      </p:sp>
    </p:spTree>
    <p:extLst>
      <p:ext uri="{BB962C8B-B14F-4D97-AF65-F5344CB8AC3E}">
        <p14:creationId xmlns:p14="http://schemas.microsoft.com/office/powerpoint/2010/main" val="2903255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pPr defTabSz="966612">
              <a:lnSpc>
                <a:spcPts val="1522"/>
              </a:lnSpc>
              <a:spcBef>
                <a:spcPts val="634"/>
              </a:spcBef>
              <a:spcAft>
                <a:spcPts val="317"/>
              </a:spcAft>
              <a:defRPr/>
            </a:pPr>
            <a:r>
              <a:rPr lang="en-US" b="1" dirty="0"/>
              <a:t>UNDERSTANDING THE IMPACT</a:t>
            </a:r>
          </a:p>
          <a:p>
            <a:r>
              <a:rPr lang="en-US" dirty="0"/>
              <a:t>On this slide:</a:t>
            </a:r>
          </a:p>
          <a:p>
            <a:pPr marL="181240" indent="-181240">
              <a:buFont typeface="Arial" panose="020B0604020202020204" pitchFamily="34" charset="0"/>
              <a:buChar char="•"/>
            </a:pPr>
            <a:r>
              <a:rPr lang="en-US" dirty="0"/>
              <a:t>Describe the impact of your solution from a business perspective and – if possible – from a human perspective.</a:t>
            </a:r>
          </a:p>
          <a:p>
            <a:pPr marL="181240" indent="-181240">
              <a:buFont typeface="Arial" panose="020B0604020202020204" pitchFamily="34" charset="0"/>
              <a:buChar char="•"/>
            </a:pPr>
            <a:r>
              <a:rPr lang="en-US" dirty="0"/>
              <a:t>Use graphics and images if possible; remember to use storytelling to bring the example to life in tangible terms</a:t>
            </a:r>
          </a:p>
        </p:txBody>
      </p:sp>
      <p:sp>
        <p:nvSpPr>
          <p:cNvPr id="4" name="Slide Number Placeholder 3"/>
          <p:cNvSpPr>
            <a:spLocks noGrp="1"/>
          </p:cNvSpPr>
          <p:nvPr>
            <p:ph type="sldNum" sz="quarter" idx="5"/>
          </p:nvPr>
        </p:nvSpPr>
        <p:spPr/>
        <p:txBody>
          <a:bodyPr/>
          <a:lstStyle/>
          <a:p>
            <a:fld id="{D75276BE-15CA-418B-8F01-41B2B7F64FB5}" type="slidenum">
              <a:rPr lang="en-US" smtClean="0"/>
              <a:t>22</a:t>
            </a:fld>
            <a:endParaRPr lang="en-US"/>
          </a:p>
        </p:txBody>
      </p:sp>
    </p:spTree>
    <p:extLst>
      <p:ext uri="{BB962C8B-B14F-4D97-AF65-F5344CB8AC3E}">
        <p14:creationId xmlns:p14="http://schemas.microsoft.com/office/powerpoint/2010/main" val="154112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A WEEK IN THE LIFE OF AN ENGINEER (TITLE SLIDE)</a:t>
            </a:r>
          </a:p>
        </p:txBody>
      </p:sp>
      <p:sp>
        <p:nvSpPr>
          <p:cNvPr id="4" name="Slide Number Placeholder 3"/>
          <p:cNvSpPr>
            <a:spLocks noGrp="1"/>
          </p:cNvSpPr>
          <p:nvPr>
            <p:ph type="sldNum" sz="quarter" idx="5"/>
          </p:nvPr>
        </p:nvSpPr>
        <p:spPr/>
        <p:txBody>
          <a:bodyPr/>
          <a:lstStyle/>
          <a:p>
            <a:fld id="{D75276BE-15CA-418B-8F01-41B2B7F64FB5}" type="slidenum">
              <a:rPr lang="en-US" smtClean="0"/>
              <a:t>23</a:t>
            </a:fld>
            <a:endParaRPr lang="en-US"/>
          </a:p>
        </p:txBody>
      </p:sp>
    </p:spTree>
    <p:extLst>
      <p:ext uri="{BB962C8B-B14F-4D97-AF65-F5344CB8AC3E}">
        <p14:creationId xmlns:p14="http://schemas.microsoft.com/office/powerpoint/2010/main" val="3549323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TYPICAL ACTIVITIES</a:t>
            </a:r>
          </a:p>
          <a:p>
            <a:r>
              <a:rPr lang="en-US" dirty="0"/>
              <a:t>Use this slide to give a glimpse of what an average week of an engineer might consist of, using personal examples when appropriate.</a:t>
            </a:r>
          </a:p>
          <a:p>
            <a:r>
              <a:rPr lang="en-US" dirty="0"/>
              <a:t>Click to reveal each item.</a:t>
            </a:r>
          </a:p>
        </p:txBody>
      </p:sp>
      <p:sp>
        <p:nvSpPr>
          <p:cNvPr id="4" name="Slide Number Placeholder 3"/>
          <p:cNvSpPr>
            <a:spLocks noGrp="1"/>
          </p:cNvSpPr>
          <p:nvPr>
            <p:ph type="sldNum" sz="quarter" idx="5"/>
          </p:nvPr>
        </p:nvSpPr>
        <p:spPr/>
        <p:txBody>
          <a:bodyPr/>
          <a:lstStyle/>
          <a:p>
            <a:fld id="{D75276BE-15CA-418B-8F01-41B2B7F64FB5}" type="slidenum">
              <a:rPr lang="en-US" smtClean="0"/>
              <a:t>24</a:t>
            </a:fld>
            <a:endParaRPr lang="en-US"/>
          </a:p>
        </p:txBody>
      </p:sp>
    </p:spTree>
    <p:extLst>
      <p:ext uri="{BB962C8B-B14F-4D97-AF65-F5344CB8AC3E}">
        <p14:creationId xmlns:p14="http://schemas.microsoft.com/office/powerpoint/2010/main" val="1957223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HOW WE WORK</a:t>
            </a:r>
          </a:p>
          <a:p>
            <a:r>
              <a:rPr lang="en-US" dirty="0"/>
              <a:t>This slide provides more insight into the benefits of a career in engineering. Again, add personal details as you see fit.</a:t>
            </a:r>
          </a:p>
          <a:p>
            <a:r>
              <a:rPr lang="en-US" dirty="0"/>
              <a:t>Click to reveal each item.</a:t>
            </a:r>
          </a:p>
        </p:txBody>
      </p:sp>
      <p:sp>
        <p:nvSpPr>
          <p:cNvPr id="4" name="Slide Number Placeholder 3"/>
          <p:cNvSpPr>
            <a:spLocks noGrp="1"/>
          </p:cNvSpPr>
          <p:nvPr>
            <p:ph type="sldNum" sz="quarter" idx="5"/>
          </p:nvPr>
        </p:nvSpPr>
        <p:spPr/>
        <p:txBody>
          <a:bodyPr/>
          <a:lstStyle/>
          <a:p>
            <a:fld id="{D75276BE-15CA-418B-8F01-41B2B7F64FB5}" type="slidenum">
              <a:rPr lang="en-US" smtClean="0"/>
              <a:t>25</a:t>
            </a:fld>
            <a:endParaRPr lang="en-US"/>
          </a:p>
        </p:txBody>
      </p:sp>
    </p:spTree>
    <p:extLst>
      <p:ext uri="{BB962C8B-B14F-4D97-AF65-F5344CB8AC3E}">
        <p14:creationId xmlns:p14="http://schemas.microsoft.com/office/powerpoint/2010/main" val="416858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QUESTIONS?</a:t>
            </a:r>
          </a:p>
          <a:p>
            <a:r>
              <a:rPr lang="en-US" sz="1300" dirty="0">
                <a:latin typeface="Arial" panose="020B0604020202020204" pitchFamily="34" charset="0"/>
                <a:cs typeface="Arial" panose="020B0604020202020204" pitchFamily="34" charset="0"/>
              </a:rPr>
              <a:t>Encourage students to ask questions about the activity and/or a career in engineering.</a:t>
            </a:r>
          </a:p>
          <a:p>
            <a:r>
              <a:rPr lang="en-US" b="1" dirty="0">
                <a:latin typeface="Arial" panose="020B0604020202020204" pitchFamily="34" charset="0"/>
                <a:cs typeface="Arial" panose="020B0604020202020204" pitchFamily="34" charset="0"/>
              </a:rPr>
              <a:t>Examples</a:t>
            </a:r>
            <a:r>
              <a:rPr lang="en-US" dirty="0">
                <a:latin typeface="Arial" panose="020B0604020202020204" pitchFamily="34" charset="0"/>
                <a:cs typeface="Arial" panose="020B0604020202020204" pitchFamily="34" charset="0"/>
              </a:rPr>
              <a:t>:</a:t>
            </a:r>
            <a:endParaRPr lang="en-US" sz="1300" dirty="0">
              <a:latin typeface="Arial" panose="020B0604020202020204" pitchFamily="34" charset="0"/>
              <a:cs typeface="Arial" panose="020B0604020202020204" pitchFamily="34" charset="0"/>
            </a:endParaRPr>
          </a:p>
          <a:p>
            <a:pPr marL="181240" indent="-181240">
              <a:buFont typeface="Arial" panose="020B0604020202020204" pitchFamily="34" charset="0"/>
              <a:buChar char="•"/>
            </a:pPr>
            <a:r>
              <a:rPr lang="en-US" sz="1300" i="1" dirty="0">
                <a:latin typeface="Arial" panose="020B0604020202020204" pitchFamily="34" charset="0"/>
                <a:cs typeface="Arial" panose="020B0604020202020204" pitchFamily="34" charset="0"/>
              </a:rPr>
              <a:t>What questions do you have about the activity we just did? </a:t>
            </a:r>
          </a:p>
          <a:p>
            <a:pPr marL="181240" indent="-181240">
              <a:buFont typeface="Arial" panose="020B0604020202020204" pitchFamily="34" charset="0"/>
              <a:buChar char="•"/>
            </a:pPr>
            <a:r>
              <a:rPr lang="en-US" sz="1300" i="1" dirty="0">
                <a:latin typeface="Arial" panose="020B0604020202020204" pitchFamily="34" charset="0"/>
                <a:cs typeface="Arial" panose="020B0604020202020204" pitchFamily="34" charset="0"/>
              </a:rPr>
              <a:t>What questions do you have about being an engineer?</a:t>
            </a:r>
          </a:p>
          <a:p>
            <a:pPr marL="181240" indent="-181240">
              <a:buFont typeface="Arial" panose="020B0604020202020204" pitchFamily="34" charset="0"/>
              <a:buChar char="•"/>
            </a:pPr>
            <a:r>
              <a:rPr lang="en-US" sz="1300" i="1" dirty="0">
                <a:latin typeface="Arial" panose="020B0604020202020204" pitchFamily="34" charset="0"/>
                <a:cs typeface="Arial" panose="020B0604020202020204" pitchFamily="34" charset="0"/>
              </a:rPr>
              <a:t>What questions do you have about the mobility industry? </a:t>
            </a:r>
          </a:p>
          <a:p>
            <a:pPr marL="181240" indent="-181240">
              <a:buFont typeface="Arial" panose="020B0604020202020204" pitchFamily="34" charset="0"/>
              <a:buChar char="•"/>
            </a:pPr>
            <a:r>
              <a:rPr lang="en-US" sz="1300" i="1" dirty="0">
                <a:latin typeface="Arial" panose="020B0604020202020204" pitchFamily="34" charset="0"/>
                <a:cs typeface="Arial" panose="020B0604020202020204" pitchFamily="34" charset="0"/>
              </a:rPr>
              <a:t>What questions do you have about getting started in the mobility industry?</a:t>
            </a:r>
          </a:p>
        </p:txBody>
      </p:sp>
      <p:sp>
        <p:nvSpPr>
          <p:cNvPr id="4" name="Slide Number Placeholder 3"/>
          <p:cNvSpPr>
            <a:spLocks noGrp="1"/>
          </p:cNvSpPr>
          <p:nvPr>
            <p:ph type="sldNum" sz="quarter" idx="5"/>
          </p:nvPr>
        </p:nvSpPr>
        <p:spPr/>
        <p:txBody>
          <a:bodyPr/>
          <a:lstStyle/>
          <a:p>
            <a:fld id="{D75276BE-15CA-418B-8F01-41B2B7F64FB5}" type="slidenum">
              <a:rPr lang="en-US" smtClean="0"/>
              <a:t>26</a:t>
            </a:fld>
            <a:endParaRPr lang="en-US"/>
          </a:p>
        </p:txBody>
      </p:sp>
    </p:spTree>
    <p:extLst>
      <p:ext uri="{BB962C8B-B14F-4D97-AF65-F5344CB8AC3E}">
        <p14:creationId xmlns:p14="http://schemas.microsoft.com/office/powerpoint/2010/main" val="2642677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36563"/>
            <a:ext cx="5759450" cy="3240087"/>
          </a:xfrm>
        </p:spPr>
      </p:sp>
      <p:sp>
        <p:nvSpPr>
          <p:cNvPr id="3" name="Notes Placeholder 2"/>
          <p:cNvSpPr>
            <a:spLocks noGrp="1"/>
          </p:cNvSpPr>
          <p:nvPr>
            <p:ph type="body" idx="1"/>
          </p:nvPr>
        </p:nvSpPr>
        <p:spPr/>
        <p:txBody>
          <a:bodyPr/>
          <a:lstStyle/>
          <a:p>
            <a:r>
              <a:rPr lang="en-US" b="1" dirty="0"/>
              <a:t>NEXT STEPS</a:t>
            </a:r>
          </a:p>
          <a:p>
            <a:r>
              <a:rPr lang="en-US" dirty="0"/>
              <a:t>Highlight ways students can start toward a career in engineering today.</a:t>
            </a:r>
          </a:p>
          <a:p>
            <a:r>
              <a:rPr lang="en-US" dirty="0"/>
              <a:t>Click to reveal each item.</a:t>
            </a:r>
          </a:p>
        </p:txBody>
      </p:sp>
      <p:sp>
        <p:nvSpPr>
          <p:cNvPr id="4" name="Slide Number Placeholder 3"/>
          <p:cNvSpPr>
            <a:spLocks noGrp="1"/>
          </p:cNvSpPr>
          <p:nvPr>
            <p:ph type="sldNum" sz="quarter" idx="5"/>
          </p:nvPr>
        </p:nvSpPr>
        <p:spPr/>
        <p:txBody>
          <a:bodyPr/>
          <a:lstStyle/>
          <a:p>
            <a:fld id="{D75276BE-15CA-418B-8F01-41B2B7F64FB5}" type="slidenum">
              <a:rPr lang="en-US" smtClean="0"/>
              <a:t>27</a:t>
            </a:fld>
            <a:endParaRPr lang="en-US"/>
          </a:p>
        </p:txBody>
      </p:sp>
    </p:spTree>
    <p:extLst>
      <p:ext uri="{BB962C8B-B14F-4D97-AF65-F5344CB8AC3E}">
        <p14:creationId xmlns:p14="http://schemas.microsoft.com/office/powerpoint/2010/main" val="279005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40"/>
              </a:lnSpc>
              <a:spcBef>
                <a:spcPts val="600"/>
              </a:spcBef>
              <a:spcAft>
                <a:spcPts val="300"/>
              </a:spcAft>
              <a:buClrTx/>
              <a:buSzTx/>
              <a:buFontTx/>
              <a:buNone/>
              <a:tabLst/>
              <a:defRPr/>
            </a:pPr>
            <a:r>
              <a:rPr lang="en-US" dirty="0"/>
              <a:t>Please delete this slide before presenting.</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3</a:t>
            </a:fld>
            <a:endParaRPr lang="en-US"/>
          </a:p>
        </p:txBody>
      </p:sp>
    </p:spTree>
    <p:extLst>
      <p:ext uri="{BB962C8B-B14F-4D97-AF65-F5344CB8AC3E}">
        <p14:creationId xmlns:p14="http://schemas.microsoft.com/office/powerpoint/2010/main" val="385132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40"/>
              </a:lnSpc>
              <a:spcBef>
                <a:spcPts val="600"/>
              </a:spcBef>
              <a:spcAft>
                <a:spcPts val="300"/>
              </a:spcAft>
              <a:buClrTx/>
              <a:buSzTx/>
              <a:buFontTx/>
              <a:buNone/>
              <a:tabLst/>
              <a:defRPr/>
            </a:pPr>
            <a:r>
              <a:rPr lang="en-US" dirty="0"/>
              <a:t>Please delete this slide before presenting.</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4</a:t>
            </a:fld>
            <a:endParaRPr lang="en-US"/>
          </a:p>
        </p:txBody>
      </p:sp>
    </p:spTree>
    <p:extLst>
      <p:ext uri="{BB962C8B-B14F-4D97-AF65-F5344CB8AC3E}">
        <p14:creationId xmlns:p14="http://schemas.microsoft.com/office/powerpoint/2010/main" val="338660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40"/>
              </a:lnSpc>
              <a:spcBef>
                <a:spcPts val="600"/>
              </a:spcBef>
              <a:spcAft>
                <a:spcPts val="300"/>
              </a:spcAft>
              <a:buClrTx/>
              <a:buSzTx/>
              <a:buFontTx/>
              <a:buNone/>
              <a:tabLst/>
              <a:defRPr/>
            </a:pPr>
            <a:r>
              <a:rPr lang="en-US" dirty="0"/>
              <a:t>Please delete this slide before presenting.</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5</a:t>
            </a:fld>
            <a:endParaRPr lang="en-US"/>
          </a:p>
        </p:txBody>
      </p:sp>
    </p:spTree>
    <p:extLst>
      <p:ext uri="{BB962C8B-B14F-4D97-AF65-F5344CB8AC3E}">
        <p14:creationId xmlns:p14="http://schemas.microsoft.com/office/powerpoint/2010/main" val="17472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40"/>
              </a:lnSpc>
              <a:spcBef>
                <a:spcPts val="600"/>
              </a:spcBef>
              <a:spcAft>
                <a:spcPts val="300"/>
              </a:spcAft>
              <a:buClrTx/>
              <a:buSzTx/>
              <a:buFontTx/>
              <a:buNone/>
              <a:tabLst/>
              <a:defRPr/>
            </a:pPr>
            <a:r>
              <a:rPr lang="en-US" dirty="0"/>
              <a:t>Please delete this slide before presenting.</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6</a:t>
            </a:fld>
            <a:endParaRPr lang="en-US"/>
          </a:p>
        </p:txBody>
      </p:sp>
    </p:spTree>
    <p:extLst>
      <p:ext uri="{BB962C8B-B14F-4D97-AF65-F5344CB8AC3E}">
        <p14:creationId xmlns:p14="http://schemas.microsoft.com/office/powerpoint/2010/main" val="4150999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40"/>
              </a:lnSpc>
              <a:spcBef>
                <a:spcPts val="600"/>
              </a:spcBef>
              <a:spcAft>
                <a:spcPts val="300"/>
              </a:spcAft>
              <a:buClrTx/>
              <a:buSzTx/>
              <a:buFontTx/>
              <a:buNone/>
              <a:tabLst/>
              <a:defRPr/>
            </a:pPr>
            <a:r>
              <a:rPr lang="en-US" dirty="0"/>
              <a:t>Please delete this slide before presenting.</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7</a:t>
            </a:fld>
            <a:endParaRPr lang="en-US"/>
          </a:p>
        </p:txBody>
      </p:sp>
    </p:spTree>
    <p:extLst>
      <p:ext uri="{BB962C8B-B14F-4D97-AF65-F5344CB8AC3E}">
        <p14:creationId xmlns:p14="http://schemas.microsoft.com/office/powerpoint/2010/main" val="453674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40"/>
              </a:lnSpc>
              <a:spcBef>
                <a:spcPts val="600"/>
              </a:spcBef>
              <a:spcAft>
                <a:spcPts val="300"/>
              </a:spcAft>
              <a:buClrTx/>
              <a:buSzTx/>
              <a:buFontTx/>
              <a:buNone/>
              <a:tabLst/>
              <a:defRPr/>
            </a:pPr>
            <a:r>
              <a:rPr lang="en-US" dirty="0"/>
              <a:t>Please delete this slide before presenting.</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8</a:t>
            </a:fld>
            <a:endParaRPr lang="en-US"/>
          </a:p>
        </p:txBody>
      </p:sp>
    </p:spTree>
    <p:extLst>
      <p:ext uri="{BB962C8B-B14F-4D97-AF65-F5344CB8AC3E}">
        <p14:creationId xmlns:p14="http://schemas.microsoft.com/office/powerpoint/2010/main" val="3168905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40"/>
              </a:lnSpc>
              <a:spcBef>
                <a:spcPts val="600"/>
              </a:spcBef>
              <a:spcAft>
                <a:spcPts val="300"/>
              </a:spcAft>
              <a:buClrTx/>
              <a:buSzTx/>
              <a:buFontTx/>
              <a:buNone/>
              <a:tabLst/>
              <a:defRPr/>
            </a:pPr>
            <a:r>
              <a:rPr lang="en-US" dirty="0"/>
              <a:t>Please delete this slide before presenting.</a:t>
            </a:r>
          </a:p>
          <a:p>
            <a:endParaRPr lang="en-US" dirty="0"/>
          </a:p>
        </p:txBody>
      </p:sp>
      <p:sp>
        <p:nvSpPr>
          <p:cNvPr id="4" name="Slide Number Placeholder 3"/>
          <p:cNvSpPr>
            <a:spLocks noGrp="1"/>
          </p:cNvSpPr>
          <p:nvPr>
            <p:ph type="sldNum" sz="quarter" idx="5"/>
          </p:nvPr>
        </p:nvSpPr>
        <p:spPr/>
        <p:txBody>
          <a:bodyPr/>
          <a:lstStyle/>
          <a:p>
            <a:fld id="{D75276BE-15CA-418B-8F01-41B2B7F64FB5}" type="slidenum">
              <a:rPr lang="en-US" smtClean="0"/>
              <a:t>9</a:t>
            </a:fld>
            <a:endParaRPr lang="en-US"/>
          </a:p>
        </p:txBody>
      </p:sp>
    </p:spTree>
    <p:extLst>
      <p:ext uri="{BB962C8B-B14F-4D97-AF65-F5344CB8AC3E}">
        <p14:creationId xmlns:p14="http://schemas.microsoft.com/office/powerpoint/2010/main" val="2844927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670E8D89-D216-46DD-9143-907AE12B09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11C9B20-6670-41F1-9A42-85A97EE86563}"/>
              </a:ext>
            </a:extLst>
          </p:cNvPr>
          <p:cNvPicPr>
            <a:picLocks noChangeAspect="1"/>
          </p:cNvPicPr>
          <p:nvPr userDrawn="1"/>
        </p:nvPicPr>
        <p:blipFill rotWithShape="1">
          <a:blip r:embed="rId4"/>
          <a:srcRect l="29770" t="31326" r="27103" b="31281"/>
          <a:stretch/>
        </p:blipFill>
        <p:spPr>
          <a:xfrm>
            <a:off x="0" y="-1"/>
            <a:ext cx="12192000" cy="6858001"/>
          </a:xfrm>
          <a:prstGeom prst="rect">
            <a:avLst/>
          </a:prstGeom>
        </p:spPr>
      </p:pic>
      <p:sp>
        <p:nvSpPr>
          <p:cNvPr id="4" name="Date Placeholder 3">
            <a:extLst>
              <a:ext uri="{FF2B5EF4-FFF2-40B4-BE49-F238E27FC236}">
                <a16:creationId xmlns:a16="http://schemas.microsoft.com/office/drawing/2014/main" id="{B9145DB2-08E0-48D9-A5A8-823FD65FDAD6}"/>
              </a:ext>
            </a:extLst>
          </p:cNvPr>
          <p:cNvSpPr>
            <a:spLocks noGrp="1"/>
          </p:cNvSpPr>
          <p:nvPr>
            <p:ph type="dt" sz="half" idx="10"/>
          </p:nvPr>
        </p:nvSpPr>
        <p:spPr/>
        <p:txBody>
          <a:bodyPr/>
          <a:lstStyle>
            <a:lvl1pPr>
              <a:defRPr>
                <a:solidFill>
                  <a:schemeClr val="bg1">
                    <a:lumMod val="95000"/>
                  </a:schemeClr>
                </a:solidFill>
              </a:defRPr>
            </a:lvl1pPr>
          </a:lstStyle>
          <a:p>
            <a:fld id="{A11BFB81-55F2-4FE1-8FFF-98FBBEB50F7C}" type="datetimeFigureOut">
              <a:rPr lang="en-US" smtClean="0"/>
              <a:pPr/>
              <a:t>9/11/2023</a:t>
            </a:fld>
            <a:endParaRPr lang="en-US"/>
          </a:p>
        </p:txBody>
      </p:sp>
      <p:sp>
        <p:nvSpPr>
          <p:cNvPr id="5" name="Footer Placeholder 4">
            <a:extLst>
              <a:ext uri="{FF2B5EF4-FFF2-40B4-BE49-F238E27FC236}">
                <a16:creationId xmlns:a16="http://schemas.microsoft.com/office/drawing/2014/main" id="{2E7F23D1-01CD-459A-BF48-9ECC23B79828}"/>
              </a:ext>
            </a:extLst>
          </p:cNvPr>
          <p:cNvSpPr>
            <a:spLocks noGrp="1"/>
          </p:cNvSpPr>
          <p:nvPr>
            <p:ph type="ftr" sz="quarter" idx="11"/>
          </p:nvPr>
        </p:nvSpPr>
        <p:spPr/>
        <p:txBody>
          <a:bodyPr/>
          <a:lstStyle>
            <a:lvl1pPr>
              <a:defRPr>
                <a:solidFill>
                  <a:schemeClr val="bg1">
                    <a:lumMod val="95000"/>
                  </a:schemeClr>
                </a:solidFill>
              </a:defRPr>
            </a:lvl1pPr>
          </a:lstStyle>
          <a:p>
            <a:endParaRPr lang="en-US"/>
          </a:p>
        </p:txBody>
      </p:sp>
      <p:sp>
        <p:nvSpPr>
          <p:cNvPr id="6" name="Slide Number Placeholder 5">
            <a:extLst>
              <a:ext uri="{FF2B5EF4-FFF2-40B4-BE49-F238E27FC236}">
                <a16:creationId xmlns:a16="http://schemas.microsoft.com/office/drawing/2014/main" id="{1EBD08DE-9601-470C-9388-F08266BFF4E4}"/>
              </a:ext>
            </a:extLst>
          </p:cNvPr>
          <p:cNvSpPr>
            <a:spLocks noGrp="1"/>
          </p:cNvSpPr>
          <p:nvPr>
            <p:ph type="sldNum" sz="quarter" idx="12"/>
          </p:nvPr>
        </p:nvSpPr>
        <p:spPr/>
        <p:txBody>
          <a:bodyPr/>
          <a:lstStyle>
            <a:lvl1pPr>
              <a:defRPr>
                <a:solidFill>
                  <a:schemeClr val="bg1">
                    <a:lumMod val="95000"/>
                  </a:schemeClr>
                </a:solidFill>
              </a:defRPr>
            </a:lvl1pPr>
          </a:lstStyle>
          <a:p>
            <a:fld id="{1E379379-3D62-494C-A2B4-0412CA048942}" type="slidenum">
              <a:rPr lang="en-US" smtClean="0"/>
              <a:pPr/>
              <a:t>‹#›</a:t>
            </a:fld>
            <a:endParaRPr lang="en-US"/>
          </a:p>
        </p:txBody>
      </p:sp>
      <p:sp>
        <p:nvSpPr>
          <p:cNvPr id="2" name="Title 1">
            <a:extLst>
              <a:ext uri="{FF2B5EF4-FFF2-40B4-BE49-F238E27FC236}">
                <a16:creationId xmlns:a16="http://schemas.microsoft.com/office/drawing/2014/main" id="{1E6C24AC-60D5-4862-BB60-79619BB12B44}"/>
              </a:ext>
            </a:extLst>
          </p:cNvPr>
          <p:cNvSpPr>
            <a:spLocks noGrp="1"/>
          </p:cNvSpPr>
          <p:nvPr>
            <p:ph type="title" hasCustomPrompt="1"/>
          </p:nvPr>
        </p:nvSpPr>
        <p:spPr>
          <a:xfrm>
            <a:off x="831850" y="1709738"/>
            <a:ext cx="5264150" cy="2852737"/>
          </a:xfrm>
        </p:spPr>
        <p:txBody>
          <a:bodyPr anchor="b">
            <a:normAutofit/>
          </a:bodyPr>
          <a:lstStyle>
            <a:lvl1pPr>
              <a:defRPr sz="3600" baseline="0">
                <a:solidFill>
                  <a:schemeClr val="bg1"/>
                </a:solidFill>
              </a:defRPr>
            </a:lvl1pPr>
          </a:lstStyle>
          <a:p>
            <a:r>
              <a:rPr lang="en-US" dirty="0"/>
              <a:t>Click to edit title of session</a:t>
            </a:r>
          </a:p>
        </p:txBody>
      </p:sp>
      <p:sp>
        <p:nvSpPr>
          <p:cNvPr id="3" name="Text Placeholder 2">
            <a:extLst>
              <a:ext uri="{FF2B5EF4-FFF2-40B4-BE49-F238E27FC236}">
                <a16:creationId xmlns:a16="http://schemas.microsoft.com/office/drawing/2014/main" id="{745995FD-6C4E-4D5D-B8E5-DC80C4DF8975}"/>
              </a:ext>
            </a:extLst>
          </p:cNvPr>
          <p:cNvSpPr>
            <a:spLocks noGrp="1"/>
          </p:cNvSpPr>
          <p:nvPr>
            <p:ph type="body" idx="1" hasCustomPrompt="1"/>
          </p:nvPr>
        </p:nvSpPr>
        <p:spPr>
          <a:xfrm>
            <a:off x="831850" y="4589463"/>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subtopic and/or name of facilitator</a:t>
            </a:r>
          </a:p>
        </p:txBody>
      </p:sp>
      <p:pic>
        <p:nvPicPr>
          <p:cNvPr id="11" name="Picture 10">
            <a:extLst>
              <a:ext uri="{FF2B5EF4-FFF2-40B4-BE49-F238E27FC236}">
                <a16:creationId xmlns:a16="http://schemas.microsoft.com/office/drawing/2014/main" id="{B4087557-8D35-41A9-A52B-792848C3B9A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75422" y="404184"/>
            <a:ext cx="1697180" cy="1047964"/>
          </a:xfrm>
          <a:prstGeom prst="rect">
            <a:avLst/>
          </a:prstGeom>
        </p:spPr>
      </p:pic>
    </p:spTree>
    <p:custDataLst>
      <p:tags r:id="rId1"/>
    </p:custDataLst>
    <p:extLst>
      <p:ext uri="{BB962C8B-B14F-4D97-AF65-F5344CB8AC3E}">
        <p14:creationId xmlns:p14="http://schemas.microsoft.com/office/powerpoint/2010/main" val="284893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ection 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5DD5D-3F40-44C5-A90C-29F80E162877}"/>
              </a:ext>
            </a:extLst>
          </p:cNvPr>
          <p:cNvSpPr>
            <a:spLocks noGrp="1"/>
          </p:cNvSpPr>
          <p:nvPr>
            <p:ph type="ctrTitle" hasCustomPrompt="1"/>
          </p:nvPr>
        </p:nvSpPr>
        <p:spPr>
          <a:xfrm>
            <a:off x="2274094" y="381000"/>
            <a:ext cx="7643813" cy="4076700"/>
          </a:xfrm>
        </p:spPr>
        <p:txBody>
          <a:bodyPr anchor="b">
            <a:normAutofit/>
          </a:bodyPr>
          <a:lstStyle>
            <a:lvl1pPr algn="ctr">
              <a:defRPr sz="3600"/>
            </a:lvl1pPr>
          </a:lstStyle>
          <a:p>
            <a:r>
              <a:rPr lang="en-US" dirty="0"/>
              <a:t>CLICK TO EDIT section title</a:t>
            </a:r>
          </a:p>
        </p:txBody>
      </p:sp>
      <p:sp>
        <p:nvSpPr>
          <p:cNvPr id="3" name="Subtitle 2">
            <a:extLst>
              <a:ext uri="{FF2B5EF4-FFF2-40B4-BE49-F238E27FC236}">
                <a16:creationId xmlns:a16="http://schemas.microsoft.com/office/drawing/2014/main" id="{F73B399E-C9BB-4733-BE15-7FA49267E722}"/>
              </a:ext>
            </a:extLst>
          </p:cNvPr>
          <p:cNvSpPr>
            <a:spLocks noGrp="1"/>
          </p:cNvSpPr>
          <p:nvPr>
            <p:ph type="subTitle" idx="1" hasCustomPrompt="1"/>
          </p:nvPr>
        </p:nvSpPr>
        <p:spPr>
          <a:xfrm>
            <a:off x="2274092" y="4457700"/>
            <a:ext cx="7643814" cy="800100"/>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4" name="Date Placeholder 3">
            <a:extLst>
              <a:ext uri="{FF2B5EF4-FFF2-40B4-BE49-F238E27FC236}">
                <a16:creationId xmlns:a16="http://schemas.microsoft.com/office/drawing/2014/main" id="{8D2C685E-9705-4EFD-AFAC-7FC1FE96FBF3}"/>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618FEFD0-2539-4233-9E6A-F4FC209E8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F2FE1-88F5-4460-B648-9601659BB81C}"/>
              </a:ext>
            </a:extLst>
          </p:cNvPr>
          <p:cNvSpPr>
            <a:spLocks noGrp="1"/>
          </p:cNvSpPr>
          <p:nvPr>
            <p:ph type="sldNum" sz="quarter" idx="12"/>
          </p:nvPr>
        </p:nvSpPr>
        <p:spPr/>
        <p:txBody>
          <a:bodyPr/>
          <a:lstStyle>
            <a:lvl1pPr>
              <a:defRPr/>
            </a:lvl1pPr>
          </a:lstStyle>
          <a:p>
            <a:r>
              <a:rPr lang="en-US" dirty="0"/>
              <a:t>2</a:t>
            </a:r>
          </a:p>
        </p:txBody>
      </p:sp>
      <p:grpSp>
        <p:nvGrpSpPr>
          <p:cNvPr id="19" name="Group 18">
            <a:extLst>
              <a:ext uri="{FF2B5EF4-FFF2-40B4-BE49-F238E27FC236}">
                <a16:creationId xmlns:a16="http://schemas.microsoft.com/office/drawing/2014/main" id="{6AEB5FA3-F0B1-E3A2-D1B4-C20F132BD504}"/>
              </a:ext>
            </a:extLst>
          </p:cNvPr>
          <p:cNvGrpSpPr/>
          <p:nvPr userDrawn="1"/>
        </p:nvGrpSpPr>
        <p:grpSpPr>
          <a:xfrm>
            <a:off x="3942028" y="778868"/>
            <a:ext cx="4307942" cy="2541490"/>
            <a:chOff x="4357975" y="887510"/>
            <a:chExt cx="4307942" cy="2541490"/>
          </a:xfrm>
        </p:grpSpPr>
        <p:sp>
          <p:nvSpPr>
            <p:cNvPr id="16" name="Isosceles Triangle 15">
              <a:extLst>
                <a:ext uri="{FF2B5EF4-FFF2-40B4-BE49-F238E27FC236}">
                  <a16:creationId xmlns:a16="http://schemas.microsoft.com/office/drawing/2014/main" id="{722ADB06-3C02-7876-0DDF-035E99017C73}"/>
                </a:ext>
              </a:extLst>
            </p:cNvPr>
            <p:cNvSpPr/>
            <p:nvPr userDrawn="1"/>
          </p:nvSpPr>
          <p:spPr>
            <a:xfrm rot="5400000">
              <a:off x="4182700" y="1062785"/>
              <a:ext cx="2541489" cy="2190939"/>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7677764D-B005-BB81-4C61-7191AC8A02B8}"/>
                </a:ext>
              </a:extLst>
            </p:cNvPr>
            <p:cNvSpPr/>
            <p:nvPr userDrawn="1"/>
          </p:nvSpPr>
          <p:spPr>
            <a:xfrm rot="5400000">
              <a:off x="5241202" y="1062786"/>
              <a:ext cx="2541489" cy="2190939"/>
            </a:xfrm>
            <a:prstGeom prst="triangle">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F736F3C7-7F35-F354-2F22-971E0118983D}"/>
                </a:ext>
              </a:extLst>
            </p:cNvPr>
            <p:cNvSpPr/>
            <p:nvPr userDrawn="1"/>
          </p:nvSpPr>
          <p:spPr>
            <a:xfrm rot="5400000">
              <a:off x="6299703" y="1062786"/>
              <a:ext cx="2541489" cy="2190939"/>
            </a:xfrm>
            <a:prstGeom prs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1069DA36-D9AC-9BFA-79E2-64C3ABE214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5322" y="428994"/>
            <a:ext cx="1185678" cy="731588"/>
          </a:xfrm>
          <a:prstGeom prst="rect">
            <a:avLst/>
          </a:prstGeom>
        </p:spPr>
      </p:pic>
    </p:spTree>
    <p:custDataLst>
      <p:tags r:id="rId1"/>
    </p:custDataLst>
    <p:extLst>
      <p:ext uri="{BB962C8B-B14F-4D97-AF65-F5344CB8AC3E}">
        <p14:creationId xmlns:p14="http://schemas.microsoft.com/office/powerpoint/2010/main" val="3476704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Title Slide 1">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10512629-E11F-D63C-5882-852190538951}"/>
              </a:ext>
            </a:extLst>
          </p:cNvPr>
          <p:cNvSpPr/>
          <p:nvPr userDrawn="1"/>
        </p:nvSpPr>
        <p:spPr>
          <a:xfrm>
            <a:off x="0" y="3174024"/>
            <a:ext cx="5521569" cy="3683976"/>
          </a:xfrm>
          <a:prstGeom prst="rtTriangl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DBC65484-ACE7-C49F-85E9-32DDA372944E}"/>
              </a:ext>
            </a:extLst>
          </p:cNvPr>
          <p:cNvSpPr/>
          <p:nvPr userDrawn="1"/>
        </p:nvSpPr>
        <p:spPr>
          <a:xfrm flipH="1" flipV="1">
            <a:off x="6670433" y="0"/>
            <a:ext cx="5521569" cy="3683976"/>
          </a:xfrm>
          <a:prstGeom prst="rtTriangle">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25DD5D-3F40-44C5-A90C-29F80E162877}"/>
              </a:ext>
            </a:extLst>
          </p:cNvPr>
          <p:cNvSpPr>
            <a:spLocks noGrp="1"/>
          </p:cNvSpPr>
          <p:nvPr>
            <p:ph type="ctrTitle" hasCustomPrompt="1"/>
          </p:nvPr>
        </p:nvSpPr>
        <p:spPr>
          <a:xfrm>
            <a:off x="3130794" y="1529984"/>
            <a:ext cx="5930410" cy="800100"/>
          </a:xfrm>
        </p:spPr>
        <p:txBody>
          <a:bodyPr anchor="b">
            <a:normAutofit/>
          </a:bodyPr>
          <a:lstStyle>
            <a:lvl1pPr algn="ctr">
              <a:defRPr sz="3600"/>
            </a:lvl1pPr>
          </a:lstStyle>
          <a:p>
            <a:r>
              <a:rPr lang="en-US" dirty="0"/>
              <a:t>CLICK TO EDIT agenda title</a:t>
            </a:r>
          </a:p>
        </p:txBody>
      </p:sp>
      <p:sp>
        <p:nvSpPr>
          <p:cNvPr id="4" name="Date Placeholder 3">
            <a:extLst>
              <a:ext uri="{FF2B5EF4-FFF2-40B4-BE49-F238E27FC236}">
                <a16:creationId xmlns:a16="http://schemas.microsoft.com/office/drawing/2014/main" id="{8D2C685E-9705-4EFD-AFAC-7FC1FE96FBF3}"/>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618FEFD0-2539-4233-9E6A-F4FC209E8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F2FE1-88F5-4460-B648-9601659BB81C}"/>
              </a:ext>
            </a:extLst>
          </p:cNvPr>
          <p:cNvSpPr>
            <a:spLocks noGrp="1"/>
          </p:cNvSpPr>
          <p:nvPr>
            <p:ph type="sldNum" sz="quarter" idx="12"/>
          </p:nvPr>
        </p:nvSpPr>
        <p:spPr/>
        <p:txBody>
          <a:bodyPr/>
          <a:lstStyle>
            <a:lvl1pPr>
              <a:defRPr/>
            </a:lvl1pPr>
          </a:lstStyle>
          <a:p>
            <a:r>
              <a:rPr lang="en-US" dirty="0"/>
              <a:t>2</a:t>
            </a:r>
          </a:p>
        </p:txBody>
      </p:sp>
      <p:sp>
        <p:nvSpPr>
          <p:cNvPr id="11" name="Text Placeholder 10">
            <a:extLst>
              <a:ext uri="{FF2B5EF4-FFF2-40B4-BE49-F238E27FC236}">
                <a16:creationId xmlns:a16="http://schemas.microsoft.com/office/drawing/2014/main" id="{980D38D8-6162-BB3C-3A59-1EFD0A3A5EFE}"/>
              </a:ext>
            </a:extLst>
          </p:cNvPr>
          <p:cNvSpPr>
            <a:spLocks noGrp="1"/>
          </p:cNvSpPr>
          <p:nvPr>
            <p:ph type="body" sz="quarter" idx="13" hasCustomPrompt="1"/>
          </p:nvPr>
        </p:nvSpPr>
        <p:spPr>
          <a:xfrm>
            <a:off x="3130795" y="2422160"/>
            <a:ext cx="3903052" cy="424732"/>
          </a:xfrm>
        </p:spPr>
        <p:txBody>
          <a:bodyPr>
            <a:spAutoFit/>
          </a:bodyPr>
          <a:lstStyle>
            <a:lvl1pPr marL="342900" indent="-342900">
              <a:buFont typeface="+mj-lt"/>
              <a:buAutoNum type="arabicParenR"/>
              <a:defRPr/>
            </a:lvl1pPr>
            <a:lvl2pPr marL="914400" indent="-457200">
              <a:buFont typeface="+mj-lt"/>
              <a:buAutoNum type="arabicPeriod"/>
              <a:defRPr/>
            </a:lvl2pPr>
            <a:lvl3pPr marL="1257300" indent="-342900">
              <a:buFont typeface="+mj-lt"/>
              <a:buAutoNum type="arabicPeriod"/>
              <a:defRPr/>
            </a:lvl3pPr>
          </a:lstStyle>
          <a:p>
            <a:pPr lvl="0"/>
            <a:r>
              <a:rPr lang="en-US" dirty="0"/>
              <a:t>Click to add agenda items</a:t>
            </a:r>
          </a:p>
        </p:txBody>
      </p:sp>
      <p:sp>
        <p:nvSpPr>
          <p:cNvPr id="12" name="Text Placeholder 10">
            <a:extLst>
              <a:ext uri="{FF2B5EF4-FFF2-40B4-BE49-F238E27FC236}">
                <a16:creationId xmlns:a16="http://schemas.microsoft.com/office/drawing/2014/main" id="{E86D85FD-B9D2-7BE8-96E4-F36BE496CB13}"/>
              </a:ext>
            </a:extLst>
          </p:cNvPr>
          <p:cNvSpPr>
            <a:spLocks noGrp="1"/>
          </p:cNvSpPr>
          <p:nvPr>
            <p:ph type="body" sz="quarter" idx="14" hasCustomPrompt="1"/>
          </p:nvPr>
        </p:nvSpPr>
        <p:spPr>
          <a:xfrm>
            <a:off x="7222149" y="2422160"/>
            <a:ext cx="2862628" cy="424732"/>
          </a:xfrm>
        </p:spPr>
        <p:txBody>
          <a:bodyPr wrap="square">
            <a:spAutoFit/>
          </a:bodyPr>
          <a:lstStyle>
            <a:lvl1pPr marL="0" indent="0">
              <a:buFont typeface="+mj-lt"/>
              <a:buNone/>
              <a:defRPr/>
            </a:lvl1pPr>
            <a:lvl2pPr marL="914400" indent="-457200">
              <a:buFont typeface="+mj-lt"/>
              <a:buAutoNum type="arabicPeriod"/>
              <a:defRPr/>
            </a:lvl2pPr>
            <a:lvl3pPr marL="1257300" indent="-342900">
              <a:buFont typeface="+mj-lt"/>
              <a:buAutoNum type="arabicPeriod"/>
              <a:defRPr/>
            </a:lvl3pPr>
          </a:lstStyle>
          <a:p>
            <a:pPr lvl="0"/>
            <a:r>
              <a:rPr lang="en-US" dirty="0"/>
              <a:t>Click to add duration</a:t>
            </a:r>
          </a:p>
        </p:txBody>
      </p:sp>
      <p:sp>
        <p:nvSpPr>
          <p:cNvPr id="3" name="Text Placeholder 10">
            <a:extLst>
              <a:ext uri="{FF2B5EF4-FFF2-40B4-BE49-F238E27FC236}">
                <a16:creationId xmlns:a16="http://schemas.microsoft.com/office/drawing/2014/main" id="{5C043341-B7F2-EEFF-E2CC-3DC489CEDA25}"/>
              </a:ext>
            </a:extLst>
          </p:cNvPr>
          <p:cNvSpPr>
            <a:spLocks noGrp="1"/>
          </p:cNvSpPr>
          <p:nvPr>
            <p:ph type="body" sz="quarter" idx="15" hasCustomPrompt="1"/>
          </p:nvPr>
        </p:nvSpPr>
        <p:spPr>
          <a:xfrm>
            <a:off x="3130794" y="2938968"/>
            <a:ext cx="3903052" cy="424732"/>
          </a:xfrm>
        </p:spPr>
        <p:txBody>
          <a:bodyPr>
            <a:spAutoFit/>
          </a:bodyPr>
          <a:lstStyle>
            <a:lvl1pPr marL="342900" indent="-342900">
              <a:buFont typeface="+mj-lt"/>
              <a:buAutoNum type="arabicParenR" startAt="2"/>
              <a:defRPr/>
            </a:lvl1pPr>
            <a:lvl2pPr marL="914400" indent="-457200">
              <a:buFont typeface="+mj-lt"/>
              <a:buAutoNum type="arabicPeriod"/>
              <a:defRPr/>
            </a:lvl2pPr>
            <a:lvl3pPr marL="1257300" indent="-342900">
              <a:buFont typeface="+mj-lt"/>
              <a:buAutoNum type="arabicPeriod"/>
              <a:defRPr/>
            </a:lvl3pPr>
          </a:lstStyle>
          <a:p>
            <a:pPr lvl="0"/>
            <a:r>
              <a:rPr lang="en-US" dirty="0"/>
              <a:t>Click to add agenda items</a:t>
            </a:r>
          </a:p>
        </p:txBody>
      </p:sp>
      <p:sp>
        <p:nvSpPr>
          <p:cNvPr id="7" name="Text Placeholder 10">
            <a:extLst>
              <a:ext uri="{FF2B5EF4-FFF2-40B4-BE49-F238E27FC236}">
                <a16:creationId xmlns:a16="http://schemas.microsoft.com/office/drawing/2014/main" id="{C2FA5A31-8EFA-99BF-2F0D-6F3B4A2DACA0}"/>
              </a:ext>
            </a:extLst>
          </p:cNvPr>
          <p:cNvSpPr>
            <a:spLocks noGrp="1"/>
          </p:cNvSpPr>
          <p:nvPr>
            <p:ph type="body" sz="quarter" idx="16" hasCustomPrompt="1"/>
          </p:nvPr>
        </p:nvSpPr>
        <p:spPr>
          <a:xfrm>
            <a:off x="3130793" y="3455776"/>
            <a:ext cx="3903052" cy="424732"/>
          </a:xfrm>
        </p:spPr>
        <p:txBody>
          <a:bodyPr>
            <a:spAutoFit/>
          </a:bodyPr>
          <a:lstStyle>
            <a:lvl1pPr marL="342900" indent="-342900">
              <a:buFont typeface="+mj-lt"/>
              <a:buAutoNum type="arabicParenR" startAt="3"/>
              <a:defRPr/>
            </a:lvl1pPr>
            <a:lvl2pPr marL="914400" indent="-457200">
              <a:buFont typeface="+mj-lt"/>
              <a:buAutoNum type="arabicPeriod"/>
              <a:defRPr/>
            </a:lvl2pPr>
            <a:lvl3pPr marL="1257300" indent="-342900">
              <a:buFont typeface="+mj-lt"/>
              <a:buAutoNum type="arabicPeriod"/>
              <a:defRPr/>
            </a:lvl3pPr>
          </a:lstStyle>
          <a:p>
            <a:pPr lvl="0"/>
            <a:r>
              <a:rPr lang="en-US" dirty="0"/>
              <a:t>Click to add agenda items</a:t>
            </a:r>
          </a:p>
        </p:txBody>
      </p:sp>
      <p:sp>
        <p:nvSpPr>
          <p:cNvPr id="10" name="Text Placeholder 10">
            <a:extLst>
              <a:ext uri="{FF2B5EF4-FFF2-40B4-BE49-F238E27FC236}">
                <a16:creationId xmlns:a16="http://schemas.microsoft.com/office/drawing/2014/main" id="{656504F8-56BB-4A48-83DE-85C63416D333}"/>
              </a:ext>
            </a:extLst>
          </p:cNvPr>
          <p:cNvSpPr>
            <a:spLocks noGrp="1"/>
          </p:cNvSpPr>
          <p:nvPr>
            <p:ph type="body" sz="quarter" idx="17" hasCustomPrompt="1"/>
          </p:nvPr>
        </p:nvSpPr>
        <p:spPr>
          <a:xfrm>
            <a:off x="3130792" y="3972584"/>
            <a:ext cx="3903052" cy="424732"/>
          </a:xfrm>
        </p:spPr>
        <p:txBody>
          <a:bodyPr>
            <a:spAutoFit/>
          </a:bodyPr>
          <a:lstStyle>
            <a:lvl1pPr marL="342900" indent="-342900">
              <a:buFont typeface="+mj-lt"/>
              <a:buAutoNum type="arabicParenR" startAt="4"/>
              <a:defRPr/>
            </a:lvl1pPr>
            <a:lvl2pPr marL="914400" indent="-457200">
              <a:buFont typeface="+mj-lt"/>
              <a:buAutoNum type="arabicPeriod"/>
              <a:defRPr/>
            </a:lvl2pPr>
            <a:lvl3pPr marL="1257300" indent="-342900">
              <a:buFont typeface="+mj-lt"/>
              <a:buAutoNum type="arabicPeriod"/>
              <a:defRPr/>
            </a:lvl3pPr>
          </a:lstStyle>
          <a:p>
            <a:pPr lvl="0"/>
            <a:r>
              <a:rPr lang="en-US" dirty="0"/>
              <a:t>Click to add agenda items</a:t>
            </a:r>
          </a:p>
        </p:txBody>
      </p:sp>
      <p:sp>
        <p:nvSpPr>
          <p:cNvPr id="13" name="Text Placeholder 10">
            <a:extLst>
              <a:ext uri="{FF2B5EF4-FFF2-40B4-BE49-F238E27FC236}">
                <a16:creationId xmlns:a16="http://schemas.microsoft.com/office/drawing/2014/main" id="{0103F934-24EC-9F77-58CF-5235DE4004AE}"/>
              </a:ext>
            </a:extLst>
          </p:cNvPr>
          <p:cNvSpPr>
            <a:spLocks noGrp="1"/>
          </p:cNvSpPr>
          <p:nvPr>
            <p:ph type="body" sz="quarter" idx="18" hasCustomPrompt="1"/>
          </p:nvPr>
        </p:nvSpPr>
        <p:spPr>
          <a:xfrm>
            <a:off x="3130791" y="4489392"/>
            <a:ext cx="3903052" cy="424732"/>
          </a:xfrm>
        </p:spPr>
        <p:txBody>
          <a:bodyPr>
            <a:spAutoFit/>
          </a:bodyPr>
          <a:lstStyle>
            <a:lvl1pPr marL="342900" indent="-342900">
              <a:buFont typeface="+mj-lt"/>
              <a:buAutoNum type="arabicParenR" startAt="5"/>
              <a:defRPr/>
            </a:lvl1pPr>
            <a:lvl2pPr marL="914400" indent="-457200">
              <a:buFont typeface="+mj-lt"/>
              <a:buAutoNum type="arabicPeriod"/>
              <a:defRPr/>
            </a:lvl2pPr>
            <a:lvl3pPr marL="1257300" indent="-342900">
              <a:buFont typeface="+mj-lt"/>
              <a:buAutoNum type="arabicPeriod"/>
              <a:defRPr/>
            </a:lvl3pPr>
          </a:lstStyle>
          <a:p>
            <a:pPr lvl="0"/>
            <a:r>
              <a:rPr lang="en-US" dirty="0"/>
              <a:t>Click to add agenda items</a:t>
            </a:r>
          </a:p>
        </p:txBody>
      </p:sp>
      <p:sp>
        <p:nvSpPr>
          <p:cNvPr id="14" name="Text Placeholder 10">
            <a:extLst>
              <a:ext uri="{FF2B5EF4-FFF2-40B4-BE49-F238E27FC236}">
                <a16:creationId xmlns:a16="http://schemas.microsoft.com/office/drawing/2014/main" id="{C7E2B24C-C490-DCB5-689F-2C9B858B9B71}"/>
              </a:ext>
            </a:extLst>
          </p:cNvPr>
          <p:cNvSpPr>
            <a:spLocks noGrp="1"/>
          </p:cNvSpPr>
          <p:nvPr>
            <p:ph type="body" sz="quarter" idx="19" hasCustomPrompt="1"/>
          </p:nvPr>
        </p:nvSpPr>
        <p:spPr>
          <a:xfrm>
            <a:off x="7221049" y="2938968"/>
            <a:ext cx="2862628" cy="424732"/>
          </a:xfrm>
        </p:spPr>
        <p:txBody>
          <a:bodyPr wrap="square">
            <a:spAutoFit/>
          </a:bodyPr>
          <a:lstStyle>
            <a:lvl1pPr marL="0" indent="0">
              <a:buFont typeface="+mj-lt"/>
              <a:buNone/>
              <a:defRPr/>
            </a:lvl1pPr>
            <a:lvl2pPr marL="914400" indent="-457200">
              <a:buFont typeface="+mj-lt"/>
              <a:buAutoNum type="arabicPeriod"/>
              <a:defRPr/>
            </a:lvl2pPr>
            <a:lvl3pPr marL="1257300" indent="-342900">
              <a:buFont typeface="+mj-lt"/>
              <a:buAutoNum type="arabicPeriod"/>
              <a:defRPr/>
            </a:lvl3pPr>
          </a:lstStyle>
          <a:p>
            <a:pPr lvl="0"/>
            <a:r>
              <a:rPr lang="en-US" dirty="0"/>
              <a:t>Click to add duration</a:t>
            </a:r>
          </a:p>
        </p:txBody>
      </p:sp>
      <p:sp>
        <p:nvSpPr>
          <p:cNvPr id="15" name="Text Placeholder 10">
            <a:extLst>
              <a:ext uri="{FF2B5EF4-FFF2-40B4-BE49-F238E27FC236}">
                <a16:creationId xmlns:a16="http://schemas.microsoft.com/office/drawing/2014/main" id="{3C7A10E0-D385-5667-E333-B9DFBB9AEF6C}"/>
              </a:ext>
            </a:extLst>
          </p:cNvPr>
          <p:cNvSpPr>
            <a:spLocks noGrp="1"/>
          </p:cNvSpPr>
          <p:nvPr>
            <p:ph type="body" sz="quarter" idx="20" hasCustomPrompt="1"/>
          </p:nvPr>
        </p:nvSpPr>
        <p:spPr>
          <a:xfrm>
            <a:off x="7219949" y="3455776"/>
            <a:ext cx="2862628" cy="424732"/>
          </a:xfrm>
        </p:spPr>
        <p:txBody>
          <a:bodyPr wrap="square">
            <a:spAutoFit/>
          </a:bodyPr>
          <a:lstStyle>
            <a:lvl1pPr marL="0" indent="0">
              <a:buFont typeface="+mj-lt"/>
              <a:buNone/>
              <a:defRPr/>
            </a:lvl1pPr>
            <a:lvl2pPr marL="914400" indent="-457200">
              <a:buFont typeface="+mj-lt"/>
              <a:buAutoNum type="arabicPeriod"/>
              <a:defRPr/>
            </a:lvl2pPr>
            <a:lvl3pPr marL="1257300" indent="-342900">
              <a:buFont typeface="+mj-lt"/>
              <a:buAutoNum type="arabicPeriod"/>
              <a:defRPr/>
            </a:lvl3pPr>
          </a:lstStyle>
          <a:p>
            <a:pPr lvl="0"/>
            <a:r>
              <a:rPr lang="en-US" dirty="0"/>
              <a:t>Click to add duration</a:t>
            </a:r>
          </a:p>
        </p:txBody>
      </p:sp>
      <p:sp>
        <p:nvSpPr>
          <p:cNvPr id="16" name="Text Placeholder 10">
            <a:extLst>
              <a:ext uri="{FF2B5EF4-FFF2-40B4-BE49-F238E27FC236}">
                <a16:creationId xmlns:a16="http://schemas.microsoft.com/office/drawing/2014/main" id="{CA96A9E6-E605-0D7A-905B-A4FEA8342D5F}"/>
              </a:ext>
            </a:extLst>
          </p:cNvPr>
          <p:cNvSpPr>
            <a:spLocks noGrp="1"/>
          </p:cNvSpPr>
          <p:nvPr>
            <p:ph type="body" sz="quarter" idx="21" hasCustomPrompt="1"/>
          </p:nvPr>
        </p:nvSpPr>
        <p:spPr>
          <a:xfrm>
            <a:off x="7218849" y="3972584"/>
            <a:ext cx="2862628" cy="424732"/>
          </a:xfrm>
        </p:spPr>
        <p:txBody>
          <a:bodyPr wrap="square">
            <a:spAutoFit/>
          </a:bodyPr>
          <a:lstStyle>
            <a:lvl1pPr marL="0" indent="0">
              <a:buFont typeface="+mj-lt"/>
              <a:buNone/>
              <a:defRPr/>
            </a:lvl1pPr>
            <a:lvl2pPr marL="914400" indent="-457200">
              <a:buFont typeface="+mj-lt"/>
              <a:buAutoNum type="arabicPeriod"/>
              <a:defRPr/>
            </a:lvl2pPr>
            <a:lvl3pPr marL="1257300" indent="-342900">
              <a:buFont typeface="+mj-lt"/>
              <a:buAutoNum type="arabicPeriod"/>
              <a:defRPr/>
            </a:lvl3pPr>
          </a:lstStyle>
          <a:p>
            <a:pPr lvl="0"/>
            <a:r>
              <a:rPr lang="en-US" dirty="0"/>
              <a:t>Click to add duration</a:t>
            </a:r>
          </a:p>
        </p:txBody>
      </p:sp>
      <p:sp>
        <p:nvSpPr>
          <p:cNvPr id="17" name="Text Placeholder 10">
            <a:extLst>
              <a:ext uri="{FF2B5EF4-FFF2-40B4-BE49-F238E27FC236}">
                <a16:creationId xmlns:a16="http://schemas.microsoft.com/office/drawing/2014/main" id="{A7D42172-22F2-7C37-8232-E9F5B85809E2}"/>
              </a:ext>
            </a:extLst>
          </p:cNvPr>
          <p:cNvSpPr>
            <a:spLocks noGrp="1"/>
          </p:cNvSpPr>
          <p:nvPr>
            <p:ph type="body" sz="quarter" idx="22" hasCustomPrompt="1"/>
          </p:nvPr>
        </p:nvSpPr>
        <p:spPr>
          <a:xfrm>
            <a:off x="7217749" y="4489392"/>
            <a:ext cx="2862628" cy="424732"/>
          </a:xfrm>
        </p:spPr>
        <p:txBody>
          <a:bodyPr wrap="square">
            <a:spAutoFit/>
          </a:bodyPr>
          <a:lstStyle>
            <a:lvl1pPr marL="0" indent="0">
              <a:buFont typeface="+mj-lt"/>
              <a:buNone/>
              <a:defRPr/>
            </a:lvl1pPr>
            <a:lvl2pPr marL="914400" indent="-457200">
              <a:buFont typeface="+mj-lt"/>
              <a:buAutoNum type="arabicPeriod"/>
              <a:defRPr/>
            </a:lvl2pPr>
            <a:lvl3pPr marL="1257300" indent="-342900">
              <a:buFont typeface="+mj-lt"/>
              <a:buAutoNum type="arabicPeriod"/>
              <a:defRPr/>
            </a:lvl3pPr>
          </a:lstStyle>
          <a:p>
            <a:pPr lvl="0"/>
            <a:r>
              <a:rPr lang="en-US" dirty="0"/>
              <a:t>Click to add duration</a:t>
            </a:r>
          </a:p>
        </p:txBody>
      </p:sp>
      <p:pic>
        <p:nvPicPr>
          <p:cNvPr id="18" name="Picture 17">
            <a:extLst>
              <a:ext uri="{FF2B5EF4-FFF2-40B4-BE49-F238E27FC236}">
                <a16:creationId xmlns:a16="http://schemas.microsoft.com/office/drawing/2014/main" id="{ED400A2D-A08B-67E4-7B4A-AB673EC49C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5323" y="428994"/>
            <a:ext cx="1185677" cy="732125"/>
          </a:xfrm>
          <a:prstGeom prst="rect">
            <a:avLst/>
          </a:prstGeom>
        </p:spPr>
      </p:pic>
    </p:spTree>
    <p:custDataLst>
      <p:tags r:id="rId1"/>
    </p:custDataLst>
    <p:extLst>
      <p:ext uri="{BB962C8B-B14F-4D97-AF65-F5344CB8AC3E}">
        <p14:creationId xmlns:p14="http://schemas.microsoft.com/office/powerpoint/2010/main" val="415660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ation/Sentenc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5DD5D-3F40-44C5-A90C-29F80E162877}"/>
              </a:ext>
            </a:extLst>
          </p:cNvPr>
          <p:cNvSpPr>
            <a:spLocks noGrp="1"/>
          </p:cNvSpPr>
          <p:nvPr>
            <p:ph type="ctrTitle" hasCustomPrompt="1"/>
          </p:nvPr>
        </p:nvSpPr>
        <p:spPr>
          <a:xfrm>
            <a:off x="4451840" y="3026896"/>
            <a:ext cx="6440278" cy="800100"/>
          </a:xfrm>
        </p:spPr>
        <p:txBody>
          <a:bodyPr anchor="ctr" anchorCtr="0">
            <a:normAutofit/>
          </a:bodyPr>
          <a:lstStyle>
            <a:lvl1pPr algn="l">
              <a:defRPr sz="3600"/>
            </a:lvl1pPr>
          </a:lstStyle>
          <a:p>
            <a:r>
              <a:rPr lang="en-US" dirty="0"/>
              <a:t>CLICK TO EDIT agenda title</a:t>
            </a:r>
          </a:p>
        </p:txBody>
      </p:sp>
      <p:sp>
        <p:nvSpPr>
          <p:cNvPr id="4" name="Date Placeholder 3">
            <a:extLst>
              <a:ext uri="{FF2B5EF4-FFF2-40B4-BE49-F238E27FC236}">
                <a16:creationId xmlns:a16="http://schemas.microsoft.com/office/drawing/2014/main" id="{8D2C685E-9705-4EFD-AFAC-7FC1FE96FBF3}"/>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618FEFD0-2539-4233-9E6A-F4FC209E8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F2FE1-88F5-4460-B648-9601659BB81C}"/>
              </a:ext>
            </a:extLst>
          </p:cNvPr>
          <p:cNvSpPr>
            <a:spLocks noGrp="1"/>
          </p:cNvSpPr>
          <p:nvPr>
            <p:ph type="sldNum" sz="quarter" idx="12"/>
          </p:nvPr>
        </p:nvSpPr>
        <p:spPr/>
        <p:txBody>
          <a:bodyPr/>
          <a:lstStyle>
            <a:lvl1pPr>
              <a:defRPr/>
            </a:lvl1pPr>
          </a:lstStyle>
          <a:p>
            <a:r>
              <a:rPr lang="en-US" dirty="0"/>
              <a:t>2</a:t>
            </a:r>
          </a:p>
        </p:txBody>
      </p:sp>
      <p:pic>
        <p:nvPicPr>
          <p:cNvPr id="18" name="Picture 17">
            <a:extLst>
              <a:ext uri="{FF2B5EF4-FFF2-40B4-BE49-F238E27FC236}">
                <a16:creationId xmlns:a16="http://schemas.microsoft.com/office/drawing/2014/main" id="{ED400A2D-A08B-67E4-7B4A-AB673EC49C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5323" y="428994"/>
            <a:ext cx="1185677" cy="732125"/>
          </a:xfrm>
          <a:prstGeom prst="rect">
            <a:avLst/>
          </a:prstGeom>
        </p:spPr>
      </p:pic>
      <p:grpSp>
        <p:nvGrpSpPr>
          <p:cNvPr id="21" name="Group 20">
            <a:extLst>
              <a:ext uri="{FF2B5EF4-FFF2-40B4-BE49-F238E27FC236}">
                <a16:creationId xmlns:a16="http://schemas.microsoft.com/office/drawing/2014/main" id="{0E2430BB-A599-98DF-7A7B-2827F2C347A1}"/>
              </a:ext>
            </a:extLst>
          </p:cNvPr>
          <p:cNvGrpSpPr/>
          <p:nvPr userDrawn="1"/>
        </p:nvGrpSpPr>
        <p:grpSpPr>
          <a:xfrm>
            <a:off x="0" y="2158255"/>
            <a:ext cx="4307942" cy="2541490"/>
            <a:chOff x="4357975" y="887510"/>
            <a:chExt cx="4307942" cy="2541490"/>
          </a:xfrm>
        </p:grpSpPr>
        <p:sp>
          <p:nvSpPr>
            <p:cNvPr id="22" name="Isosceles Triangle 21">
              <a:extLst>
                <a:ext uri="{FF2B5EF4-FFF2-40B4-BE49-F238E27FC236}">
                  <a16:creationId xmlns:a16="http://schemas.microsoft.com/office/drawing/2014/main" id="{5BECD2CD-0852-795F-B06E-411113FF3993}"/>
                </a:ext>
              </a:extLst>
            </p:cNvPr>
            <p:cNvSpPr/>
            <p:nvPr userDrawn="1"/>
          </p:nvSpPr>
          <p:spPr>
            <a:xfrm rot="5400000">
              <a:off x="4182700" y="1062785"/>
              <a:ext cx="2541489" cy="2190939"/>
            </a:xfrm>
            <a:prstGeom prst="triangle">
              <a:avLst/>
            </a:prstGeom>
            <a:solidFill>
              <a:srgbClr val="29002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a:extLst>
                <a:ext uri="{FF2B5EF4-FFF2-40B4-BE49-F238E27FC236}">
                  <a16:creationId xmlns:a16="http://schemas.microsoft.com/office/drawing/2014/main" id="{11D26578-8096-2CF0-CAB5-00806F1CB346}"/>
                </a:ext>
              </a:extLst>
            </p:cNvPr>
            <p:cNvSpPr/>
            <p:nvPr userDrawn="1"/>
          </p:nvSpPr>
          <p:spPr>
            <a:xfrm rot="5400000">
              <a:off x="5241202" y="1062786"/>
              <a:ext cx="2541489" cy="2190939"/>
            </a:xfrm>
            <a:prstGeom prst="triangle">
              <a:avLst/>
            </a:prstGeom>
            <a:solidFill>
              <a:srgbClr val="FDB71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a:extLst>
                <a:ext uri="{FF2B5EF4-FFF2-40B4-BE49-F238E27FC236}">
                  <a16:creationId xmlns:a16="http://schemas.microsoft.com/office/drawing/2014/main" id="{604225E2-B106-3C69-99CC-FC29C78E8418}"/>
                </a:ext>
              </a:extLst>
            </p:cNvPr>
            <p:cNvSpPr/>
            <p:nvPr userDrawn="1"/>
          </p:nvSpPr>
          <p:spPr>
            <a:xfrm rot="5400000">
              <a:off x="6299703" y="1062786"/>
              <a:ext cx="2541489" cy="2190939"/>
            </a:xfrm>
            <a:prstGeom prst="triangle">
              <a:avLst/>
            </a:prstGeom>
            <a:solidFill>
              <a:srgbClr val="29002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Picture 24">
            <a:extLst>
              <a:ext uri="{FF2B5EF4-FFF2-40B4-BE49-F238E27FC236}">
                <a16:creationId xmlns:a16="http://schemas.microsoft.com/office/drawing/2014/main" id="{574763E4-1194-1357-369C-83CD14E52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625322" y="428994"/>
            <a:ext cx="1185678" cy="731588"/>
          </a:xfrm>
          <a:prstGeom prst="rect">
            <a:avLst/>
          </a:prstGeom>
        </p:spPr>
      </p:pic>
    </p:spTree>
    <p:custDataLst>
      <p:tags r:id="rId1"/>
    </p:custDataLst>
    <p:extLst>
      <p:ext uri="{BB962C8B-B14F-4D97-AF65-F5344CB8AC3E}">
        <p14:creationId xmlns:p14="http://schemas.microsoft.com/office/powerpoint/2010/main" val="2354004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5CA866-B8A7-4B72-BAF9-EFB20EDC52A9}"/>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3" name="Footer Placeholder 2">
            <a:extLst>
              <a:ext uri="{FF2B5EF4-FFF2-40B4-BE49-F238E27FC236}">
                <a16:creationId xmlns:a16="http://schemas.microsoft.com/office/drawing/2014/main" id="{904E2BF6-6C80-42A0-9B83-477C7BB43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AD46B7-64AF-4A43-9D07-24EDE57D97EB}"/>
              </a:ext>
            </a:extLst>
          </p:cNvPr>
          <p:cNvSpPr>
            <a:spLocks noGrp="1"/>
          </p:cNvSpPr>
          <p:nvPr>
            <p:ph type="sldNum" sz="quarter" idx="12"/>
          </p:nvPr>
        </p:nvSpPr>
        <p:spPr/>
        <p:txBody>
          <a:bodyPr/>
          <a:lstStyle/>
          <a:p>
            <a:fld id="{1E379379-3D62-494C-A2B4-0412CA048942}" type="slidenum">
              <a:rPr lang="en-US" smtClean="0"/>
              <a:t>‹#›</a:t>
            </a:fld>
            <a:endParaRPr lang="en-US"/>
          </a:p>
        </p:txBody>
      </p:sp>
      <p:pic>
        <p:nvPicPr>
          <p:cNvPr id="6" name="Picture 5">
            <a:extLst>
              <a:ext uri="{FF2B5EF4-FFF2-40B4-BE49-F238E27FC236}">
                <a16:creationId xmlns:a16="http://schemas.microsoft.com/office/drawing/2014/main" id="{C5202813-0DEE-40A8-A6EB-C98A8FAB03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5322" y="428994"/>
            <a:ext cx="1185678" cy="731588"/>
          </a:xfrm>
          <a:prstGeom prst="rect">
            <a:avLst/>
          </a:prstGeom>
        </p:spPr>
      </p:pic>
    </p:spTree>
    <p:custDataLst>
      <p:tags r:id="rId1"/>
    </p:custDataLst>
    <p:extLst>
      <p:ext uri="{BB962C8B-B14F-4D97-AF65-F5344CB8AC3E}">
        <p14:creationId xmlns:p14="http://schemas.microsoft.com/office/powerpoint/2010/main" val="349824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0762918-E321-4AC6-A613-5C26E87692E3}"/>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4" name="Footer Placeholder 3">
            <a:extLst>
              <a:ext uri="{FF2B5EF4-FFF2-40B4-BE49-F238E27FC236}">
                <a16:creationId xmlns:a16="http://schemas.microsoft.com/office/drawing/2014/main" id="{23A7E1BF-DE2C-4EEF-85EE-9C324ABAA5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497E82-9B2A-4740-9745-98431F499C19}"/>
              </a:ext>
            </a:extLst>
          </p:cNvPr>
          <p:cNvSpPr>
            <a:spLocks noGrp="1"/>
          </p:cNvSpPr>
          <p:nvPr>
            <p:ph type="sldNum" sz="quarter" idx="12"/>
          </p:nvPr>
        </p:nvSpPr>
        <p:spPr/>
        <p:txBody>
          <a:bodyPr/>
          <a:lstStyle/>
          <a:p>
            <a:fld id="{1E379379-3D62-494C-A2B4-0412CA048942}" type="slidenum">
              <a:rPr lang="en-US" smtClean="0"/>
              <a:t>‹#›</a:t>
            </a:fld>
            <a:endParaRPr lang="en-US"/>
          </a:p>
        </p:txBody>
      </p:sp>
      <p:pic>
        <p:nvPicPr>
          <p:cNvPr id="6" name="Picture 5">
            <a:extLst>
              <a:ext uri="{FF2B5EF4-FFF2-40B4-BE49-F238E27FC236}">
                <a16:creationId xmlns:a16="http://schemas.microsoft.com/office/drawing/2014/main" id="{E14285B9-C2D5-6A8E-4ADA-C1DFEB25A43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5322" y="428994"/>
            <a:ext cx="1185678" cy="731588"/>
          </a:xfrm>
          <a:prstGeom prst="rect">
            <a:avLst/>
          </a:prstGeom>
        </p:spPr>
      </p:pic>
      <p:sp>
        <p:nvSpPr>
          <p:cNvPr id="7" name="Title 1">
            <a:extLst>
              <a:ext uri="{FF2B5EF4-FFF2-40B4-BE49-F238E27FC236}">
                <a16:creationId xmlns:a16="http://schemas.microsoft.com/office/drawing/2014/main" id="{F27FAFA4-7BD1-39B8-31C6-99B7B927ED7C}"/>
              </a:ext>
            </a:extLst>
          </p:cNvPr>
          <p:cNvSpPr>
            <a:spLocks noGrp="1"/>
          </p:cNvSpPr>
          <p:nvPr>
            <p:ph type="title" hasCustomPrompt="1"/>
          </p:nvPr>
        </p:nvSpPr>
        <p:spPr>
          <a:xfrm>
            <a:off x="381000" y="464823"/>
            <a:ext cx="6990791" cy="660468"/>
          </a:xfrm>
        </p:spPr>
        <p:txBody>
          <a:bodyPr>
            <a:normAutofit/>
          </a:bodyPr>
          <a:lstStyle>
            <a:lvl1pPr>
              <a:defRPr sz="3200">
                <a:solidFill>
                  <a:schemeClr val="tx1"/>
                </a:solidFill>
              </a:defRPr>
            </a:lvl1pPr>
          </a:lstStyle>
          <a:p>
            <a:r>
              <a:rPr lang="en-US" dirty="0"/>
              <a:t>CLICK TO EDIT TITLE</a:t>
            </a:r>
          </a:p>
        </p:txBody>
      </p:sp>
    </p:spTree>
    <p:custDataLst>
      <p:tags r:id="rId1"/>
    </p:custDataLst>
    <p:extLst>
      <p:ext uri="{BB962C8B-B14F-4D97-AF65-F5344CB8AC3E}">
        <p14:creationId xmlns:p14="http://schemas.microsoft.com/office/powerpoint/2010/main" val="2385707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ersonal Welcome Slide">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A3A961F5-ADA2-2213-0EAE-536715C2C81A}"/>
              </a:ext>
            </a:extLst>
          </p:cNvPr>
          <p:cNvSpPr/>
          <p:nvPr userDrawn="1"/>
        </p:nvSpPr>
        <p:spPr>
          <a:xfrm flipH="1">
            <a:off x="8505767" y="4668714"/>
            <a:ext cx="3686232" cy="218928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297DD15-9E16-40BD-BD09-DBA275CB2D18}"/>
              </a:ext>
            </a:extLst>
          </p:cNvPr>
          <p:cNvSpPr>
            <a:spLocks noGrp="1"/>
          </p:cNvSpPr>
          <p:nvPr>
            <p:ph sz="half" idx="1" hasCustomPrompt="1"/>
          </p:nvPr>
        </p:nvSpPr>
        <p:spPr>
          <a:xfrm>
            <a:off x="381000" y="1881554"/>
            <a:ext cx="5181600" cy="4295409"/>
          </a:xfrm>
        </p:spPr>
        <p:txBody>
          <a:bodyPr>
            <a:normAutofit/>
          </a:bodyPr>
          <a:lstStyle>
            <a:lvl1pPr marL="342900" indent="-228600">
              <a:lnSpc>
                <a:spcPts val="2800"/>
              </a:lnSpc>
              <a:spcBef>
                <a:spcPts val="600"/>
              </a:spcBef>
              <a:spcAft>
                <a:spcPts val="300"/>
              </a:spcAft>
              <a:defRPr sz="2400"/>
            </a:lvl1pPr>
            <a:lvl2pPr marL="800100" indent="-228600">
              <a:lnSpc>
                <a:spcPts val="2800"/>
              </a:lnSpc>
              <a:spcBef>
                <a:spcPts val="600"/>
              </a:spcBef>
              <a:spcAft>
                <a:spcPts val="300"/>
              </a:spcAft>
              <a:buFont typeface="Courier New" panose="02070309020205020404" pitchFamily="49" charset="0"/>
              <a:buChar char="o"/>
              <a:defRPr sz="2000"/>
            </a:lvl2pPr>
            <a:lvl3pPr>
              <a:lnSpc>
                <a:spcPts val="2800"/>
              </a:lnSpc>
              <a:spcBef>
                <a:spcPts val="600"/>
              </a:spcBef>
              <a:spcAft>
                <a:spcPts val="300"/>
              </a:spcAft>
              <a:defRPr sz="1800"/>
            </a:lvl3pPr>
            <a:lvl4pPr>
              <a:lnSpc>
                <a:spcPts val="2800"/>
              </a:lnSpc>
              <a:spcBef>
                <a:spcPts val="600"/>
              </a:spcBef>
              <a:spcAft>
                <a:spcPts val="300"/>
              </a:spcAft>
              <a:defRPr/>
            </a:lvl4pPr>
            <a:lvl5pPr marL="1828800" indent="0">
              <a:lnSpc>
                <a:spcPts val="2800"/>
              </a:lnSpc>
              <a:spcBef>
                <a:spcPts val="600"/>
              </a:spcBef>
              <a:spcAft>
                <a:spcPts val="300"/>
              </a:spcAft>
              <a:buNone/>
              <a:defRPr/>
            </a:lvl5pPr>
          </a:lstStyle>
          <a:p>
            <a:pPr lvl="0"/>
            <a:r>
              <a:rPr lang="en-US" dirty="0"/>
              <a:t>Click to add company, role, and personal details</a:t>
            </a:r>
          </a:p>
          <a:p>
            <a:pPr lvl="1"/>
            <a:r>
              <a:rPr lang="en-US" dirty="0"/>
              <a:t>Second level</a:t>
            </a:r>
          </a:p>
        </p:txBody>
      </p:sp>
      <p:sp>
        <p:nvSpPr>
          <p:cNvPr id="4" name="Content Placeholder 3">
            <a:extLst>
              <a:ext uri="{FF2B5EF4-FFF2-40B4-BE49-F238E27FC236}">
                <a16:creationId xmlns:a16="http://schemas.microsoft.com/office/drawing/2014/main" id="{D3EC55FC-B14A-4B1A-A00F-76BDCF2B6D76}"/>
              </a:ext>
            </a:extLst>
          </p:cNvPr>
          <p:cNvSpPr>
            <a:spLocks noGrp="1"/>
          </p:cNvSpPr>
          <p:nvPr>
            <p:ph sz="half" idx="2" hasCustomPrompt="1"/>
          </p:nvPr>
        </p:nvSpPr>
        <p:spPr>
          <a:xfrm>
            <a:off x="5829271" y="1894852"/>
            <a:ext cx="2400300" cy="1987798"/>
          </a:xfrm>
        </p:spPr>
        <p:txBody>
          <a:bodyPr>
            <a:normAutofit/>
          </a:bodyPr>
          <a:lstStyle>
            <a:lvl1pPr>
              <a:lnSpc>
                <a:spcPts val="2800"/>
              </a:lnSpc>
              <a:spcBef>
                <a:spcPts val="600"/>
              </a:spcBef>
              <a:spcAft>
                <a:spcPts val="300"/>
              </a:spcAft>
              <a:defRPr sz="2000"/>
            </a:lvl1pPr>
            <a:lvl2pPr>
              <a:lnSpc>
                <a:spcPts val="2800"/>
              </a:lnSpc>
              <a:spcBef>
                <a:spcPts val="600"/>
              </a:spcBef>
              <a:spcAft>
                <a:spcPts val="300"/>
              </a:spcAft>
              <a:defRPr sz="2000"/>
            </a:lvl2pPr>
            <a:lvl3pPr>
              <a:lnSpc>
                <a:spcPts val="2800"/>
              </a:lnSpc>
              <a:spcBef>
                <a:spcPts val="600"/>
              </a:spcBef>
              <a:spcAft>
                <a:spcPts val="300"/>
              </a:spcAft>
              <a:defRPr sz="1800"/>
            </a:lvl3pPr>
            <a:lvl4pPr>
              <a:defRPr sz="1600"/>
            </a:lvl4pPr>
            <a:lvl5pPr>
              <a:defRPr sz="1100"/>
            </a:lvl5pPr>
          </a:lstStyle>
          <a:p>
            <a:pPr lvl="0"/>
            <a:r>
              <a:rPr lang="en-US" dirty="0"/>
              <a:t>Click to add personal or industry/role-related imagery</a:t>
            </a:r>
          </a:p>
        </p:txBody>
      </p:sp>
      <p:sp>
        <p:nvSpPr>
          <p:cNvPr id="5" name="Date Placeholder 4">
            <a:extLst>
              <a:ext uri="{FF2B5EF4-FFF2-40B4-BE49-F238E27FC236}">
                <a16:creationId xmlns:a16="http://schemas.microsoft.com/office/drawing/2014/main" id="{E5C3D7D6-7A22-4902-83E2-311783DBF9FD}"/>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6" name="Footer Placeholder 5">
            <a:extLst>
              <a:ext uri="{FF2B5EF4-FFF2-40B4-BE49-F238E27FC236}">
                <a16:creationId xmlns:a16="http://schemas.microsoft.com/office/drawing/2014/main" id="{649B46FD-959C-4B31-823A-F8650B01A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E31E66-936C-4CF3-B576-06D3C0A58401}"/>
              </a:ext>
            </a:extLst>
          </p:cNvPr>
          <p:cNvSpPr>
            <a:spLocks noGrp="1"/>
          </p:cNvSpPr>
          <p:nvPr>
            <p:ph type="sldNum" sz="quarter" idx="12"/>
          </p:nvPr>
        </p:nvSpPr>
        <p:spPr/>
        <p:txBody>
          <a:bodyPr/>
          <a:lstStyle/>
          <a:p>
            <a:fld id="{1E379379-3D62-494C-A2B4-0412CA048942}" type="slidenum">
              <a:rPr lang="en-US" smtClean="0"/>
              <a:t>‹#›</a:t>
            </a:fld>
            <a:endParaRPr lang="en-US"/>
          </a:p>
        </p:txBody>
      </p:sp>
      <p:sp>
        <p:nvSpPr>
          <p:cNvPr id="11" name="Content Placeholder 3">
            <a:extLst>
              <a:ext uri="{FF2B5EF4-FFF2-40B4-BE49-F238E27FC236}">
                <a16:creationId xmlns:a16="http://schemas.microsoft.com/office/drawing/2014/main" id="{5CD5E164-61A4-4D90-3F25-DD6C5B33240C}"/>
              </a:ext>
            </a:extLst>
          </p:cNvPr>
          <p:cNvSpPr>
            <a:spLocks noGrp="1"/>
          </p:cNvSpPr>
          <p:nvPr>
            <p:ph sz="half" idx="13" hasCustomPrompt="1"/>
          </p:nvPr>
        </p:nvSpPr>
        <p:spPr>
          <a:xfrm>
            <a:off x="8429596" y="1894852"/>
            <a:ext cx="2400300" cy="1987798"/>
          </a:xfrm>
        </p:spPr>
        <p:txBody>
          <a:bodyPr>
            <a:normAutofit/>
          </a:bodyPr>
          <a:lstStyle>
            <a:lvl1pPr>
              <a:lnSpc>
                <a:spcPts val="2800"/>
              </a:lnSpc>
              <a:spcBef>
                <a:spcPts val="600"/>
              </a:spcBef>
              <a:spcAft>
                <a:spcPts val="300"/>
              </a:spcAft>
              <a:defRPr sz="2000"/>
            </a:lvl1pPr>
            <a:lvl2pPr>
              <a:lnSpc>
                <a:spcPts val="2800"/>
              </a:lnSpc>
              <a:spcBef>
                <a:spcPts val="600"/>
              </a:spcBef>
              <a:spcAft>
                <a:spcPts val="300"/>
              </a:spcAft>
              <a:defRPr sz="2000"/>
            </a:lvl2pPr>
            <a:lvl3pPr>
              <a:lnSpc>
                <a:spcPts val="2800"/>
              </a:lnSpc>
              <a:spcBef>
                <a:spcPts val="600"/>
              </a:spcBef>
              <a:spcAft>
                <a:spcPts val="300"/>
              </a:spcAft>
              <a:defRPr sz="1800"/>
            </a:lvl3pPr>
            <a:lvl4pPr>
              <a:defRPr sz="1600"/>
            </a:lvl4pPr>
            <a:lvl5pPr>
              <a:defRPr sz="1100"/>
            </a:lvl5pPr>
          </a:lstStyle>
          <a:p>
            <a:pPr lvl="0"/>
            <a:r>
              <a:rPr lang="en-US" dirty="0"/>
              <a:t>Click to add personal or industry/role-related imagery</a:t>
            </a:r>
          </a:p>
        </p:txBody>
      </p:sp>
      <p:sp>
        <p:nvSpPr>
          <p:cNvPr id="12" name="Content Placeholder 3">
            <a:extLst>
              <a:ext uri="{FF2B5EF4-FFF2-40B4-BE49-F238E27FC236}">
                <a16:creationId xmlns:a16="http://schemas.microsoft.com/office/drawing/2014/main" id="{6724E075-7C8B-71F9-E763-C8E5DDD68E46}"/>
              </a:ext>
            </a:extLst>
          </p:cNvPr>
          <p:cNvSpPr>
            <a:spLocks noGrp="1"/>
          </p:cNvSpPr>
          <p:nvPr>
            <p:ph sz="half" idx="14" hasCustomPrompt="1"/>
          </p:nvPr>
        </p:nvSpPr>
        <p:spPr>
          <a:xfrm>
            <a:off x="5829271" y="4163270"/>
            <a:ext cx="2400300" cy="1987798"/>
          </a:xfrm>
        </p:spPr>
        <p:txBody>
          <a:bodyPr>
            <a:normAutofit/>
          </a:bodyPr>
          <a:lstStyle>
            <a:lvl1pPr>
              <a:lnSpc>
                <a:spcPts val="2800"/>
              </a:lnSpc>
              <a:spcBef>
                <a:spcPts val="600"/>
              </a:spcBef>
              <a:spcAft>
                <a:spcPts val="300"/>
              </a:spcAft>
              <a:defRPr sz="2000"/>
            </a:lvl1pPr>
            <a:lvl2pPr>
              <a:lnSpc>
                <a:spcPts val="2800"/>
              </a:lnSpc>
              <a:spcBef>
                <a:spcPts val="600"/>
              </a:spcBef>
              <a:spcAft>
                <a:spcPts val="300"/>
              </a:spcAft>
              <a:defRPr sz="2000"/>
            </a:lvl2pPr>
            <a:lvl3pPr>
              <a:lnSpc>
                <a:spcPts val="2800"/>
              </a:lnSpc>
              <a:spcBef>
                <a:spcPts val="600"/>
              </a:spcBef>
              <a:spcAft>
                <a:spcPts val="300"/>
              </a:spcAft>
              <a:defRPr sz="1800"/>
            </a:lvl3pPr>
            <a:lvl4pPr>
              <a:defRPr sz="1600"/>
            </a:lvl4pPr>
            <a:lvl5pPr>
              <a:defRPr sz="1100"/>
            </a:lvl5pPr>
          </a:lstStyle>
          <a:p>
            <a:pPr lvl="0"/>
            <a:r>
              <a:rPr lang="en-US" dirty="0"/>
              <a:t>Click to add personal or industry/role-related imagery</a:t>
            </a:r>
          </a:p>
        </p:txBody>
      </p:sp>
      <p:sp>
        <p:nvSpPr>
          <p:cNvPr id="13" name="Content Placeholder 3">
            <a:extLst>
              <a:ext uri="{FF2B5EF4-FFF2-40B4-BE49-F238E27FC236}">
                <a16:creationId xmlns:a16="http://schemas.microsoft.com/office/drawing/2014/main" id="{67126821-CE50-4AF8-FD0E-AD6CDCFF7917}"/>
              </a:ext>
            </a:extLst>
          </p:cNvPr>
          <p:cNvSpPr>
            <a:spLocks noGrp="1"/>
          </p:cNvSpPr>
          <p:nvPr>
            <p:ph sz="half" idx="15" hasCustomPrompt="1"/>
          </p:nvPr>
        </p:nvSpPr>
        <p:spPr>
          <a:xfrm>
            <a:off x="8429596" y="4163270"/>
            <a:ext cx="2400300" cy="1987798"/>
          </a:xfrm>
        </p:spPr>
        <p:txBody>
          <a:bodyPr>
            <a:normAutofit/>
          </a:bodyPr>
          <a:lstStyle>
            <a:lvl1pPr>
              <a:lnSpc>
                <a:spcPts val="2800"/>
              </a:lnSpc>
              <a:spcBef>
                <a:spcPts val="600"/>
              </a:spcBef>
              <a:spcAft>
                <a:spcPts val="300"/>
              </a:spcAft>
              <a:defRPr sz="2000"/>
            </a:lvl1pPr>
            <a:lvl2pPr>
              <a:lnSpc>
                <a:spcPts val="2800"/>
              </a:lnSpc>
              <a:spcBef>
                <a:spcPts val="600"/>
              </a:spcBef>
              <a:spcAft>
                <a:spcPts val="300"/>
              </a:spcAft>
              <a:defRPr sz="2000"/>
            </a:lvl2pPr>
            <a:lvl3pPr>
              <a:lnSpc>
                <a:spcPts val="2800"/>
              </a:lnSpc>
              <a:spcBef>
                <a:spcPts val="600"/>
              </a:spcBef>
              <a:spcAft>
                <a:spcPts val="300"/>
              </a:spcAft>
              <a:defRPr sz="1800"/>
            </a:lvl3pPr>
            <a:lvl4pPr>
              <a:defRPr sz="1600"/>
            </a:lvl4pPr>
            <a:lvl5pPr>
              <a:defRPr sz="1100"/>
            </a:lvl5pPr>
          </a:lstStyle>
          <a:p>
            <a:pPr lvl="0"/>
            <a:r>
              <a:rPr lang="en-US" dirty="0"/>
              <a:t>Click to add personal or industry/role-related imagery</a:t>
            </a:r>
          </a:p>
        </p:txBody>
      </p:sp>
      <p:pic>
        <p:nvPicPr>
          <p:cNvPr id="2" name="Content Placeholder 10">
            <a:extLst>
              <a:ext uri="{FF2B5EF4-FFF2-40B4-BE49-F238E27FC236}">
                <a16:creationId xmlns:a16="http://schemas.microsoft.com/office/drawing/2014/main" id="{BEA58236-9A0A-CBB7-B192-9E3C1D76D0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0204" b="40204"/>
          <a:stretch/>
        </p:blipFill>
        <p:spPr>
          <a:xfrm>
            <a:off x="-596" y="0"/>
            <a:ext cx="12192596" cy="1595437"/>
          </a:xfrm>
          <a:prstGeom prst="rect">
            <a:avLst/>
          </a:prstGeom>
        </p:spPr>
      </p:pic>
      <p:sp>
        <p:nvSpPr>
          <p:cNvPr id="8" name="Rectangle 7">
            <a:extLst>
              <a:ext uri="{FF2B5EF4-FFF2-40B4-BE49-F238E27FC236}">
                <a16:creationId xmlns:a16="http://schemas.microsoft.com/office/drawing/2014/main" id="{5FB9943C-AEEF-93AF-A019-057B478FF0AD}"/>
              </a:ext>
            </a:extLst>
          </p:cNvPr>
          <p:cNvSpPr/>
          <p:nvPr userDrawn="1"/>
        </p:nvSpPr>
        <p:spPr>
          <a:xfrm>
            <a:off x="0" y="0"/>
            <a:ext cx="12192596" cy="1590114"/>
          </a:xfrm>
          <a:prstGeom prst="rect">
            <a:avLst/>
          </a:prstGeom>
          <a:gradFill flip="none" rotWithShape="1">
            <a:gsLst>
              <a:gs pos="84000">
                <a:srgbClr val="808080">
                  <a:alpha val="75000"/>
                </a:srgbClr>
              </a:gs>
              <a:gs pos="0">
                <a:srgbClr val="000000">
                  <a:alpha val="75000"/>
                </a:srgbClr>
              </a:gs>
              <a:gs pos="100000">
                <a:schemeClr val="bg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BDE149A-1E9B-6C0C-F392-FEC6E23C4FC3}"/>
              </a:ext>
            </a:extLst>
          </p:cNvPr>
          <p:cNvPicPr>
            <a:picLocks noChangeAspect="1"/>
          </p:cNvPicPr>
          <p:nvPr userDrawn="1"/>
        </p:nvPicPr>
        <p:blipFill rotWithShape="1">
          <a:blip r:embed="rId4">
            <a:duotone>
              <a:schemeClr val="accent3">
                <a:shade val="45000"/>
                <a:satMod val="135000"/>
              </a:schemeClr>
              <a:prstClr val="white"/>
            </a:duotone>
          </a:blip>
          <a:srcRect l="6318" t="70333" r="54330" b="20019"/>
          <a:stretch/>
        </p:blipFill>
        <p:spPr>
          <a:xfrm>
            <a:off x="-596" y="0"/>
            <a:ext cx="12192000" cy="1595437"/>
          </a:xfrm>
          <a:prstGeom prst="rect">
            <a:avLst/>
          </a:prstGeom>
        </p:spPr>
      </p:pic>
      <p:pic>
        <p:nvPicPr>
          <p:cNvPr id="16" name="Picture 15">
            <a:extLst>
              <a:ext uri="{FF2B5EF4-FFF2-40B4-BE49-F238E27FC236}">
                <a16:creationId xmlns:a16="http://schemas.microsoft.com/office/drawing/2014/main" id="{4E2309E4-017D-6D16-4A18-F0162C6044D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625323" y="428994"/>
            <a:ext cx="1185677" cy="732125"/>
          </a:xfrm>
          <a:prstGeom prst="rect">
            <a:avLst/>
          </a:prstGeom>
        </p:spPr>
      </p:pic>
      <p:sp>
        <p:nvSpPr>
          <p:cNvPr id="17" name="Title 1">
            <a:extLst>
              <a:ext uri="{FF2B5EF4-FFF2-40B4-BE49-F238E27FC236}">
                <a16:creationId xmlns:a16="http://schemas.microsoft.com/office/drawing/2014/main" id="{51606A8F-50F1-1856-D788-F0609892F018}"/>
              </a:ext>
            </a:extLst>
          </p:cNvPr>
          <p:cNvSpPr>
            <a:spLocks noGrp="1"/>
          </p:cNvSpPr>
          <p:nvPr>
            <p:ph type="title" hasCustomPrompt="1"/>
          </p:nvPr>
        </p:nvSpPr>
        <p:spPr>
          <a:xfrm>
            <a:off x="381000" y="464823"/>
            <a:ext cx="6990791" cy="660468"/>
          </a:xfrm>
        </p:spPr>
        <p:txBody>
          <a:bodyPr>
            <a:normAutofit/>
          </a:bodyPr>
          <a:lstStyle>
            <a:lvl1pPr>
              <a:defRPr sz="32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055079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5320D263-5CEF-6C88-AC89-5BB375B9260C}"/>
              </a:ext>
            </a:extLst>
          </p:cNvPr>
          <p:cNvSpPr/>
          <p:nvPr userDrawn="1"/>
        </p:nvSpPr>
        <p:spPr>
          <a:xfrm flipH="1">
            <a:off x="8505767" y="4668714"/>
            <a:ext cx="3686232" cy="21892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0EB2494C-1D9F-4B1C-A221-0D0C43273837}"/>
              </a:ext>
            </a:extLst>
          </p:cNvPr>
          <p:cNvSpPr>
            <a:spLocks noGrp="1"/>
          </p:cNvSpPr>
          <p:nvPr>
            <p:ph type="body" idx="1"/>
          </p:nvPr>
        </p:nvSpPr>
        <p:spPr>
          <a:xfrm>
            <a:off x="381000" y="1250340"/>
            <a:ext cx="5157787" cy="823912"/>
          </a:xfrm>
        </p:spPr>
        <p:txBody>
          <a:bodyPr anchor="b"/>
          <a:lstStyle>
            <a:lvl1pPr marL="0" indent="0">
              <a:buNone/>
              <a:defRPr sz="24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0C18DA0-9259-4778-A955-13DB9C45FB1F}"/>
              </a:ext>
            </a:extLst>
          </p:cNvPr>
          <p:cNvSpPr>
            <a:spLocks noGrp="1"/>
          </p:cNvSpPr>
          <p:nvPr>
            <p:ph sz="half" idx="2"/>
          </p:nvPr>
        </p:nvSpPr>
        <p:spPr>
          <a:xfrm>
            <a:off x="381000" y="2074252"/>
            <a:ext cx="5157787" cy="802784"/>
          </a:xfrm>
        </p:spPr>
        <p:txBody>
          <a:bodyPr tIns="91440" bIns="91440">
            <a:spAutoFit/>
          </a:bodyPr>
          <a:lstStyle>
            <a:lvl1pPr marL="290513" indent="-176213">
              <a:defRPr sz="2000"/>
            </a:lvl1pPr>
            <a:lvl2pPr marL="685800" indent="-228600">
              <a:buFont typeface="Courier New" panose="02070309020205020404" pitchFamily="49" charset="0"/>
              <a:buChar char="o"/>
              <a:defRPr sz="1800"/>
            </a:lvl2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C1D8158A-2C32-4F77-8D76-46B78BA2DE8E}"/>
              </a:ext>
            </a:extLst>
          </p:cNvPr>
          <p:cNvSpPr>
            <a:spLocks noGrp="1"/>
          </p:cNvSpPr>
          <p:nvPr>
            <p:ph type="body" sz="quarter" idx="3"/>
          </p:nvPr>
        </p:nvSpPr>
        <p:spPr>
          <a:xfrm>
            <a:off x="5713412" y="1250340"/>
            <a:ext cx="5183188" cy="823912"/>
          </a:xfrm>
        </p:spPr>
        <p:txBody>
          <a:bodyPr anchor="b"/>
          <a:lstStyle>
            <a:lvl1pPr marL="0" indent="0">
              <a:buNone/>
              <a:defRPr sz="24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337929-652A-49AF-8CC7-B45D5247A39D}"/>
              </a:ext>
            </a:extLst>
          </p:cNvPr>
          <p:cNvSpPr>
            <a:spLocks noGrp="1"/>
          </p:cNvSpPr>
          <p:nvPr>
            <p:ph sz="quarter" idx="4"/>
          </p:nvPr>
        </p:nvSpPr>
        <p:spPr>
          <a:xfrm>
            <a:off x="5713412" y="2074252"/>
            <a:ext cx="5183188" cy="802784"/>
          </a:xfrm>
        </p:spPr>
        <p:txBody>
          <a:bodyPr tIns="91440" bIns="91440">
            <a:spAutoFit/>
          </a:bodyPr>
          <a:lstStyle>
            <a:lvl1pPr marL="290513" indent="-176213">
              <a:defRPr sz="2000"/>
            </a:lvl1pPr>
            <a:lvl2pPr marL="685800" indent="-228600">
              <a:buFont typeface="Courier New" panose="02070309020205020404" pitchFamily="49" charset="0"/>
              <a:buChar char="o"/>
              <a:defRPr sz="1800"/>
            </a:lvl2pPr>
          </a:lstStyle>
          <a:p>
            <a:pPr lvl="0"/>
            <a:r>
              <a:rPr lang="en-US" dirty="0"/>
              <a:t>Click to edit Master text styles</a:t>
            </a:r>
          </a:p>
          <a:p>
            <a:pPr lvl="1"/>
            <a:r>
              <a:rPr lang="en-US" dirty="0"/>
              <a:t>Second level</a:t>
            </a:r>
          </a:p>
        </p:txBody>
      </p:sp>
      <p:sp>
        <p:nvSpPr>
          <p:cNvPr id="7" name="Date Placeholder 6">
            <a:extLst>
              <a:ext uri="{FF2B5EF4-FFF2-40B4-BE49-F238E27FC236}">
                <a16:creationId xmlns:a16="http://schemas.microsoft.com/office/drawing/2014/main" id="{521AAE04-532F-4B6A-A5EE-514C6F62308B}"/>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8" name="Footer Placeholder 7">
            <a:extLst>
              <a:ext uri="{FF2B5EF4-FFF2-40B4-BE49-F238E27FC236}">
                <a16:creationId xmlns:a16="http://schemas.microsoft.com/office/drawing/2014/main" id="{64554064-C532-41CE-B7C3-F0DA200C9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4E29EE-D257-4CBB-B843-A383DB7CBFBB}"/>
              </a:ext>
            </a:extLst>
          </p:cNvPr>
          <p:cNvSpPr>
            <a:spLocks noGrp="1"/>
          </p:cNvSpPr>
          <p:nvPr>
            <p:ph type="sldNum" sz="quarter" idx="12"/>
          </p:nvPr>
        </p:nvSpPr>
        <p:spPr/>
        <p:txBody>
          <a:bodyPr/>
          <a:lstStyle/>
          <a:p>
            <a:fld id="{1E379379-3D62-494C-A2B4-0412CA048942}" type="slidenum">
              <a:rPr lang="en-US" smtClean="0"/>
              <a:t>‹#›</a:t>
            </a:fld>
            <a:endParaRPr lang="en-US"/>
          </a:p>
        </p:txBody>
      </p:sp>
      <p:sp>
        <p:nvSpPr>
          <p:cNvPr id="11" name="Title 1">
            <a:extLst>
              <a:ext uri="{FF2B5EF4-FFF2-40B4-BE49-F238E27FC236}">
                <a16:creationId xmlns:a16="http://schemas.microsoft.com/office/drawing/2014/main" id="{4F60B787-9EB3-5DFB-C414-C4263B7D0067}"/>
              </a:ext>
            </a:extLst>
          </p:cNvPr>
          <p:cNvSpPr>
            <a:spLocks noGrp="1"/>
          </p:cNvSpPr>
          <p:nvPr>
            <p:ph type="title" hasCustomPrompt="1"/>
          </p:nvPr>
        </p:nvSpPr>
        <p:spPr>
          <a:xfrm>
            <a:off x="381000" y="464823"/>
            <a:ext cx="6990791" cy="660468"/>
          </a:xfrm>
        </p:spPr>
        <p:txBody>
          <a:bodyPr>
            <a:normAutofit/>
          </a:bodyPr>
          <a:lstStyle>
            <a:lvl1pPr>
              <a:defRPr sz="3200">
                <a:solidFill>
                  <a:schemeClr val="tx1"/>
                </a:solidFill>
              </a:defRPr>
            </a:lvl1pPr>
          </a:lstStyle>
          <a:p>
            <a:r>
              <a:rPr lang="en-US" dirty="0"/>
              <a:t>CLICK TO EDIT title</a:t>
            </a:r>
          </a:p>
        </p:txBody>
      </p:sp>
    </p:spTree>
    <p:custDataLst>
      <p:tags r:id="rId1"/>
    </p:custDataLst>
    <p:extLst>
      <p:ext uri="{BB962C8B-B14F-4D97-AF65-F5344CB8AC3E}">
        <p14:creationId xmlns:p14="http://schemas.microsoft.com/office/powerpoint/2010/main" val="3270667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B41E-EB2C-42F4-B9DA-6419516D095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title</a:t>
            </a:r>
          </a:p>
        </p:txBody>
      </p:sp>
      <p:sp>
        <p:nvSpPr>
          <p:cNvPr id="3" name="Content Placeholder 2">
            <a:extLst>
              <a:ext uri="{FF2B5EF4-FFF2-40B4-BE49-F238E27FC236}">
                <a16:creationId xmlns:a16="http://schemas.microsoft.com/office/drawing/2014/main" id="{AD23E5A1-A1BC-4CFC-84EA-A4805F3B8B22}"/>
              </a:ext>
            </a:extLst>
          </p:cNvPr>
          <p:cNvSpPr>
            <a:spLocks noGrp="1"/>
          </p:cNvSpPr>
          <p:nvPr>
            <p:ph idx="1"/>
          </p:nvPr>
        </p:nvSpPr>
        <p:spPr>
          <a:xfrm>
            <a:off x="5183188" y="987425"/>
            <a:ext cx="6172200" cy="4873625"/>
          </a:xfrm>
        </p:spPr>
        <p:txBody>
          <a:bodyPr>
            <a:normAutofit/>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4" name="Text Placeholder 3">
            <a:extLst>
              <a:ext uri="{FF2B5EF4-FFF2-40B4-BE49-F238E27FC236}">
                <a16:creationId xmlns:a16="http://schemas.microsoft.com/office/drawing/2014/main" id="{81058190-DF5A-4788-B589-5441E20FB051}"/>
              </a:ext>
            </a:extLst>
          </p:cNvPr>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351A619-BF31-4AB2-B844-6950F3F33180}"/>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6" name="Footer Placeholder 5">
            <a:extLst>
              <a:ext uri="{FF2B5EF4-FFF2-40B4-BE49-F238E27FC236}">
                <a16:creationId xmlns:a16="http://schemas.microsoft.com/office/drawing/2014/main" id="{E440C191-17D2-4DBE-BF74-A5E5CF079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01BD3-7CEB-47F9-ABB6-A75373F6C72E}"/>
              </a:ext>
            </a:extLst>
          </p:cNvPr>
          <p:cNvSpPr>
            <a:spLocks noGrp="1"/>
          </p:cNvSpPr>
          <p:nvPr>
            <p:ph type="sldNum" sz="quarter" idx="12"/>
          </p:nvPr>
        </p:nvSpPr>
        <p:spPr/>
        <p:txBody>
          <a:bodyPr/>
          <a:lstStyle/>
          <a:p>
            <a:fld id="{1E379379-3D62-494C-A2B4-0412CA048942}" type="slidenum">
              <a:rPr lang="en-US" smtClean="0"/>
              <a:t>‹#›</a:t>
            </a:fld>
            <a:endParaRPr lang="en-US"/>
          </a:p>
        </p:txBody>
      </p:sp>
    </p:spTree>
    <p:custDataLst>
      <p:tags r:id="rId1"/>
    </p:custDataLst>
    <p:extLst>
      <p:ext uri="{BB962C8B-B14F-4D97-AF65-F5344CB8AC3E}">
        <p14:creationId xmlns:p14="http://schemas.microsoft.com/office/powerpoint/2010/main" val="44067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50F0-B40E-4261-94CA-53F2645C35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99DE1A-4676-4E76-845E-851FD35621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44ADF2-5CA5-4425-B36A-31DDF29A9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DEA35-6281-4808-87B0-AD25A4B73C0F}"/>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6" name="Footer Placeholder 5">
            <a:extLst>
              <a:ext uri="{FF2B5EF4-FFF2-40B4-BE49-F238E27FC236}">
                <a16:creationId xmlns:a16="http://schemas.microsoft.com/office/drawing/2014/main" id="{4BD13675-D990-44B3-9A97-01F65BB07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10EB6-0866-4D00-8637-8CFE204F3FA7}"/>
              </a:ext>
            </a:extLst>
          </p:cNvPr>
          <p:cNvSpPr>
            <a:spLocks noGrp="1"/>
          </p:cNvSpPr>
          <p:nvPr>
            <p:ph type="sldNum" sz="quarter" idx="12"/>
          </p:nvPr>
        </p:nvSpPr>
        <p:spPr/>
        <p:txBody>
          <a:bodyPr/>
          <a:lstStyle/>
          <a:p>
            <a:fld id="{1E379379-3D62-494C-A2B4-0412CA048942}" type="slidenum">
              <a:rPr lang="en-US" smtClean="0"/>
              <a:t>‹#›</a:t>
            </a:fld>
            <a:endParaRPr lang="en-US"/>
          </a:p>
        </p:txBody>
      </p:sp>
    </p:spTree>
    <p:custDataLst>
      <p:tags r:id="rId1"/>
    </p:custDataLst>
    <p:extLst>
      <p:ext uri="{BB962C8B-B14F-4D97-AF65-F5344CB8AC3E}">
        <p14:creationId xmlns:p14="http://schemas.microsoft.com/office/powerpoint/2010/main" val="93614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2143C4-1F43-5F78-C407-D0DC7922A1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2"/>
            <a:ext cx="12191999" cy="6857999"/>
          </a:xfrm>
          <a:prstGeom prst="rect">
            <a:avLst/>
          </a:prstGeom>
        </p:spPr>
      </p:pic>
      <p:pic>
        <p:nvPicPr>
          <p:cNvPr id="9" name="Picture 8">
            <a:extLst>
              <a:ext uri="{FF2B5EF4-FFF2-40B4-BE49-F238E27FC236}">
                <a16:creationId xmlns:a16="http://schemas.microsoft.com/office/drawing/2014/main" id="{A4DFA30A-AD87-69C6-5D8A-B51F0C4AF4EE}"/>
              </a:ext>
            </a:extLst>
          </p:cNvPr>
          <p:cNvPicPr>
            <a:picLocks noChangeAspect="1"/>
          </p:cNvPicPr>
          <p:nvPr userDrawn="1"/>
        </p:nvPicPr>
        <p:blipFill rotWithShape="1">
          <a:blip r:embed="rId4"/>
          <a:srcRect l="29770" t="31326" r="27103" b="31281"/>
          <a:stretch/>
        </p:blipFill>
        <p:spPr>
          <a:xfrm>
            <a:off x="0" y="0"/>
            <a:ext cx="12192000" cy="6858001"/>
          </a:xfrm>
          <a:prstGeom prst="rect">
            <a:avLst/>
          </a:prstGeom>
        </p:spPr>
      </p:pic>
      <p:pic>
        <p:nvPicPr>
          <p:cNvPr id="12" name="Picture 11">
            <a:extLst>
              <a:ext uri="{FF2B5EF4-FFF2-40B4-BE49-F238E27FC236}">
                <a16:creationId xmlns:a16="http://schemas.microsoft.com/office/drawing/2014/main" id="{A189C765-BEF0-4175-E8E4-BAE8C052362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75423" y="404186"/>
            <a:ext cx="1697180" cy="1047964"/>
          </a:xfrm>
          <a:prstGeom prst="rect">
            <a:avLst/>
          </a:prstGeom>
        </p:spPr>
      </p:pic>
      <p:sp>
        <p:nvSpPr>
          <p:cNvPr id="4" name="Date Placeholder 3">
            <a:extLst>
              <a:ext uri="{FF2B5EF4-FFF2-40B4-BE49-F238E27FC236}">
                <a16:creationId xmlns:a16="http://schemas.microsoft.com/office/drawing/2014/main" id="{B9145DB2-08E0-48D9-A5A8-823FD65FDAD6}"/>
              </a:ext>
            </a:extLst>
          </p:cNvPr>
          <p:cNvSpPr>
            <a:spLocks noGrp="1"/>
          </p:cNvSpPr>
          <p:nvPr>
            <p:ph type="dt" sz="half" idx="10"/>
          </p:nvPr>
        </p:nvSpPr>
        <p:spPr/>
        <p:txBody>
          <a:bodyPr/>
          <a:lstStyle>
            <a:lvl1pPr>
              <a:defRPr>
                <a:solidFill>
                  <a:schemeClr val="bg1">
                    <a:lumMod val="95000"/>
                  </a:schemeClr>
                </a:solidFill>
              </a:defRPr>
            </a:lvl1pPr>
          </a:lstStyle>
          <a:p>
            <a:fld id="{A11BFB81-55F2-4FE1-8FFF-98FBBEB50F7C}" type="datetimeFigureOut">
              <a:rPr lang="en-US" smtClean="0"/>
              <a:pPr/>
              <a:t>9/11/2023</a:t>
            </a:fld>
            <a:endParaRPr lang="en-US"/>
          </a:p>
        </p:txBody>
      </p:sp>
      <p:sp>
        <p:nvSpPr>
          <p:cNvPr id="5" name="Footer Placeholder 4">
            <a:extLst>
              <a:ext uri="{FF2B5EF4-FFF2-40B4-BE49-F238E27FC236}">
                <a16:creationId xmlns:a16="http://schemas.microsoft.com/office/drawing/2014/main" id="{2E7F23D1-01CD-459A-BF48-9ECC23B79828}"/>
              </a:ext>
            </a:extLst>
          </p:cNvPr>
          <p:cNvSpPr>
            <a:spLocks noGrp="1"/>
          </p:cNvSpPr>
          <p:nvPr>
            <p:ph type="ftr" sz="quarter" idx="11"/>
          </p:nvPr>
        </p:nvSpPr>
        <p:spPr/>
        <p:txBody>
          <a:bodyPr/>
          <a:lstStyle>
            <a:lvl1pPr>
              <a:defRPr>
                <a:solidFill>
                  <a:schemeClr val="bg1">
                    <a:lumMod val="95000"/>
                  </a:schemeClr>
                </a:solidFill>
              </a:defRPr>
            </a:lvl1pPr>
          </a:lstStyle>
          <a:p>
            <a:endParaRPr lang="en-US"/>
          </a:p>
        </p:txBody>
      </p:sp>
      <p:sp>
        <p:nvSpPr>
          <p:cNvPr id="6" name="Slide Number Placeholder 5">
            <a:extLst>
              <a:ext uri="{FF2B5EF4-FFF2-40B4-BE49-F238E27FC236}">
                <a16:creationId xmlns:a16="http://schemas.microsoft.com/office/drawing/2014/main" id="{1EBD08DE-9601-470C-9388-F08266BFF4E4}"/>
              </a:ext>
            </a:extLst>
          </p:cNvPr>
          <p:cNvSpPr>
            <a:spLocks noGrp="1"/>
          </p:cNvSpPr>
          <p:nvPr>
            <p:ph type="sldNum" sz="quarter" idx="12"/>
          </p:nvPr>
        </p:nvSpPr>
        <p:spPr/>
        <p:txBody>
          <a:bodyPr/>
          <a:lstStyle>
            <a:lvl1pPr>
              <a:defRPr>
                <a:solidFill>
                  <a:schemeClr val="bg1">
                    <a:lumMod val="95000"/>
                  </a:schemeClr>
                </a:solidFill>
              </a:defRPr>
            </a:lvl1pPr>
          </a:lstStyle>
          <a:p>
            <a:fld id="{1E379379-3D62-494C-A2B4-0412CA048942}" type="slidenum">
              <a:rPr lang="en-US" smtClean="0"/>
              <a:pPr/>
              <a:t>‹#›</a:t>
            </a:fld>
            <a:endParaRPr lang="en-US"/>
          </a:p>
        </p:txBody>
      </p:sp>
      <p:sp>
        <p:nvSpPr>
          <p:cNvPr id="2" name="Title 1">
            <a:extLst>
              <a:ext uri="{FF2B5EF4-FFF2-40B4-BE49-F238E27FC236}">
                <a16:creationId xmlns:a16="http://schemas.microsoft.com/office/drawing/2014/main" id="{1E6C24AC-60D5-4862-BB60-79619BB12B44}"/>
              </a:ext>
            </a:extLst>
          </p:cNvPr>
          <p:cNvSpPr>
            <a:spLocks noGrp="1"/>
          </p:cNvSpPr>
          <p:nvPr>
            <p:ph type="title" hasCustomPrompt="1"/>
          </p:nvPr>
        </p:nvSpPr>
        <p:spPr>
          <a:xfrm>
            <a:off x="831850" y="1709738"/>
            <a:ext cx="5264150" cy="2852737"/>
          </a:xfrm>
        </p:spPr>
        <p:txBody>
          <a:bodyPr anchor="b">
            <a:normAutofit/>
          </a:bodyPr>
          <a:lstStyle>
            <a:lvl1pPr>
              <a:defRPr sz="3600" baseline="0">
                <a:solidFill>
                  <a:schemeClr val="bg1"/>
                </a:solidFill>
              </a:defRPr>
            </a:lvl1pPr>
          </a:lstStyle>
          <a:p>
            <a:r>
              <a:rPr lang="en-US" dirty="0"/>
              <a:t>Click to edit title of session</a:t>
            </a:r>
          </a:p>
        </p:txBody>
      </p:sp>
      <p:sp>
        <p:nvSpPr>
          <p:cNvPr id="3" name="Text Placeholder 2">
            <a:extLst>
              <a:ext uri="{FF2B5EF4-FFF2-40B4-BE49-F238E27FC236}">
                <a16:creationId xmlns:a16="http://schemas.microsoft.com/office/drawing/2014/main" id="{745995FD-6C4E-4D5D-B8E5-DC80C4DF8975}"/>
              </a:ext>
            </a:extLst>
          </p:cNvPr>
          <p:cNvSpPr>
            <a:spLocks noGrp="1"/>
          </p:cNvSpPr>
          <p:nvPr>
            <p:ph type="body" idx="1" hasCustomPrompt="1"/>
          </p:nvPr>
        </p:nvSpPr>
        <p:spPr>
          <a:xfrm>
            <a:off x="831850" y="4589463"/>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subtopic and/or name of facilitator</a:t>
            </a:r>
          </a:p>
        </p:txBody>
      </p:sp>
      <p:pic>
        <p:nvPicPr>
          <p:cNvPr id="11" name="Picture 10">
            <a:extLst>
              <a:ext uri="{FF2B5EF4-FFF2-40B4-BE49-F238E27FC236}">
                <a16:creationId xmlns:a16="http://schemas.microsoft.com/office/drawing/2014/main" id="{B4087557-8D35-41A9-A52B-792848C3B9A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75422" y="404184"/>
            <a:ext cx="1697180" cy="1047964"/>
          </a:xfrm>
          <a:prstGeom prst="rect">
            <a:avLst/>
          </a:prstGeom>
        </p:spPr>
      </p:pic>
    </p:spTree>
    <p:custDataLst>
      <p:tags r:id="rId1"/>
    </p:custDataLst>
    <p:extLst>
      <p:ext uri="{BB962C8B-B14F-4D97-AF65-F5344CB8AC3E}">
        <p14:creationId xmlns:p14="http://schemas.microsoft.com/office/powerpoint/2010/main" val="293104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3ADC363A-14EE-6996-3BB2-74042614236E}"/>
              </a:ext>
            </a:extLst>
          </p:cNvPr>
          <p:cNvSpPr/>
          <p:nvPr userDrawn="1"/>
        </p:nvSpPr>
        <p:spPr>
          <a:xfrm flipH="1">
            <a:off x="8505767" y="4668714"/>
            <a:ext cx="3686232" cy="218928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971248F-B200-43D0-9A30-70EE11A95966}"/>
              </a:ext>
            </a:extLst>
          </p:cNvPr>
          <p:cNvSpPr>
            <a:spLocks noGrp="1"/>
          </p:cNvSpPr>
          <p:nvPr>
            <p:ph idx="1"/>
          </p:nvPr>
        </p:nvSpPr>
        <p:spPr>
          <a:xfrm>
            <a:off x="1927785" y="1909482"/>
            <a:ext cx="8336430" cy="3902595"/>
          </a:xfrm>
        </p:spPr>
        <p:txBody>
          <a:bodyPr>
            <a:noAutofit/>
          </a:bodyPr>
          <a:lstStyle>
            <a:lvl1pPr>
              <a:lnSpc>
                <a:spcPts val="2800"/>
              </a:lnSpc>
              <a:spcBef>
                <a:spcPts val="600"/>
              </a:spcBef>
              <a:spcAft>
                <a:spcPts val="300"/>
              </a:spcAft>
              <a:defRPr sz="2400"/>
            </a:lvl1pPr>
            <a:lvl2pPr marL="744538" indent="-287338">
              <a:lnSpc>
                <a:spcPts val="2800"/>
              </a:lnSpc>
              <a:spcBef>
                <a:spcPts val="600"/>
              </a:spcBef>
              <a:spcAft>
                <a:spcPts val="300"/>
              </a:spcAft>
              <a:buFont typeface="Courier New" panose="02070309020205020404" pitchFamily="49" charset="0"/>
              <a:buChar char="o"/>
              <a:defRPr sz="2000"/>
            </a:lvl2pPr>
            <a:lvl3pPr marL="1143000" indent="-228600">
              <a:lnSpc>
                <a:spcPts val="2800"/>
              </a:lnSpc>
              <a:spcBef>
                <a:spcPts val="600"/>
              </a:spcBef>
              <a:spcAft>
                <a:spcPts val="300"/>
              </a:spcAft>
              <a:buFont typeface="Wingdings" panose="05000000000000000000" pitchFamily="2" charset="2"/>
              <a:buChar char="§"/>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38E41BA-7670-410C-8CD8-767909DE8667}"/>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6D55B3BD-9AE7-4C4B-B2AD-0A0B4E72D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A3B34-38D5-49A8-B5DF-88C59A0EAEF7}"/>
              </a:ext>
            </a:extLst>
          </p:cNvPr>
          <p:cNvSpPr>
            <a:spLocks noGrp="1"/>
          </p:cNvSpPr>
          <p:nvPr>
            <p:ph type="sldNum" sz="quarter" idx="12"/>
          </p:nvPr>
        </p:nvSpPr>
        <p:spPr/>
        <p:txBody>
          <a:bodyPr/>
          <a:lstStyle/>
          <a:p>
            <a:fld id="{1E379379-3D62-494C-A2B4-0412CA048942}" type="slidenum">
              <a:rPr lang="en-US" smtClean="0"/>
              <a:t>‹#›</a:t>
            </a:fld>
            <a:endParaRPr lang="en-US"/>
          </a:p>
        </p:txBody>
      </p:sp>
      <p:pic>
        <p:nvPicPr>
          <p:cNvPr id="7" name="Content Placeholder 10">
            <a:extLst>
              <a:ext uri="{FF2B5EF4-FFF2-40B4-BE49-F238E27FC236}">
                <a16:creationId xmlns:a16="http://schemas.microsoft.com/office/drawing/2014/main" id="{F7EB640B-638D-FE61-CA4C-02C763DFBE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4442" b="32285"/>
          <a:stretch/>
        </p:blipFill>
        <p:spPr>
          <a:xfrm>
            <a:off x="-596" y="0"/>
            <a:ext cx="12192596" cy="1595437"/>
          </a:xfrm>
          <a:prstGeom prst="rect">
            <a:avLst/>
          </a:prstGeom>
        </p:spPr>
      </p:pic>
      <p:sp>
        <p:nvSpPr>
          <p:cNvPr id="10" name="Rectangle 9">
            <a:extLst>
              <a:ext uri="{FF2B5EF4-FFF2-40B4-BE49-F238E27FC236}">
                <a16:creationId xmlns:a16="http://schemas.microsoft.com/office/drawing/2014/main" id="{26F37D98-52ED-A1F4-3233-C53183696A0A}"/>
              </a:ext>
            </a:extLst>
          </p:cNvPr>
          <p:cNvSpPr/>
          <p:nvPr userDrawn="1"/>
        </p:nvSpPr>
        <p:spPr>
          <a:xfrm>
            <a:off x="-596" y="0"/>
            <a:ext cx="12192596" cy="1590114"/>
          </a:xfrm>
          <a:prstGeom prst="rect">
            <a:avLst/>
          </a:prstGeom>
          <a:gradFill flip="none" rotWithShape="1">
            <a:gsLst>
              <a:gs pos="84000">
                <a:srgbClr val="808080">
                  <a:alpha val="75000"/>
                </a:srgbClr>
              </a:gs>
              <a:gs pos="0">
                <a:srgbClr val="000000">
                  <a:alpha val="75000"/>
                </a:srgbClr>
              </a:gs>
              <a:gs pos="100000">
                <a:schemeClr val="bg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8F02AD8B-5AD2-4CF4-8950-C9A1BF4FE798}"/>
              </a:ext>
            </a:extLst>
          </p:cNvPr>
          <p:cNvPicPr>
            <a:picLocks noChangeAspect="1"/>
          </p:cNvPicPr>
          <p:nvPr userDrawn="1"/>
        </p:nvPicPr>
        <p:blipFill rotWithShape="1">
          <a:blip r:embed="rId4"/>
          <a:srcRect l="6318" t="70333" r="54330" b="20019"/>
          <a:stretch/>
        </p:blipFill>
        <p:spPr>
          <a:xfrm>
            <a:off x="-596" y="0"/>
            <a:ext cx="12192000" cy="1595437"/>
          </a:xfrm>
          <a:prstGeom prst="rect">
            <a:avLst/>
          </a:prstGeom>
        </p:spPr>
      </p:pic>
      <p:pic>
        <p:nvPicPr>
          <p:cNvPr id="8" name="Picture 7">
            <a:extLst>
              <a:ext uri="{FF2B5EF4-FFF2-40B4-BE49-F238E27FC236}">
                <a16:creationId xmlns:a16="http://schemas.microsoft.com/office/drawing/2014/main" id="{B9CC1200-1966-4D15-8565-3C2C302B97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625323" y="428994"/>
            <a:ext cx="1185677" cy="732125"/>
          </a:xfrm>
          <a:prstGeom prst="rect">
            <a:avLst/>
          </a:prstGeom>
        </p:spPr>
      </p:pic>
      <p:sp>
        <p:nvSpPr>
          <p:cNvPr id="2" name="Title 1">
            <a:extLst>
              <a:ext uri="{FF2B5EF4-FFF2-40B4-BE49-F238E27FC236}">
                <a16:creationId xmlns:a16="http://schemas.microsoft.com/office/drawing/2014/main" id="{F9842AD0-548C-4DBC-975C-E06F1AB8F25E}"/>
              </a:ext>
            </a:extLst>
          </p:cNvPr>
          <p:cNvSpPr>
            <a:spLocks noGrp="1"/>
          </p:cNvSpPr>
          <p:nvPr>
            <p:ph type="title" hasCustomPrompt="1"/>
          </p:nvPr>
        </p:nvSpPr>
        <p:spPr>
          <a:xfrm>
            <a:off x="381000" y="464823"/>
            <a:ext cx="6990791" cy="660468"/>
          </a:xfrm>
        </p:spPr>
        <p:txBody>
          <a:bodyPr>
            <a:normAutofit/>
          </a:bodyPr>
          <a:lstStyle>
            <a:lvl1pPr>
              <a:defRPr sz="32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937594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3ADC363A-14EE-6996-3BB2-74042614236E}"/>
              </a:ext>
            </a:extLst>
          </p:cNvPr>
          <p:cNvSpPr/>
          <p:nvPr userDrawn="1"/>
        </p:nvSpPr>
        <p:spPr>
          <a:xfrm flipH="1">
            <a:off x="8505767" y="4668714"/>
            <a:ext cx="3686232" cy="218928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38E41BA-7670-410C-8CD8-767909DE8667}"/>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6D55B3BD-9AE7-4C4B-B2AD-0A0B4E72D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A3B34-38D5-49A8-B5DF-88C59A0EAEF7}"/>
              </a:ext>
            </a:extLst>
          </p:cNvPr>
          <p:cNvSpPr>
            <a:spLocks noGrp="1"/>
          </p:cNvSpPr>
          <p:nvPr>
            <p:ph type="sldNum" sz="quarter" idx="12"/>
          </p:nvPr>
        </p:nvSpPr>
        <p:spPr/>
        <p:txBody>
          <a:bodyPr/>
          <a:lstStyle/>
          <a:p>
            <a:fld id="{1E379379-3D62-494C-A2B4-0412CA048942}" type="slidenum">
              <a:rPr lang="en-US" smtClean="0"/>
              <a:t>‹#›</a:t>
            </a:fld>
            <a:endParaRPr lang="en-US"/>
          </a:p>
        </p:txBody>
      </p:sp>
      <p:pic>
        <p:nvPicPr>
          <p:cNvPr id="7" name="Content Placeholder 10">
            <a:extLst>
              <a:ext uri="{FF2B5EF4-FFF2-40B4-BE49-F238E27FC236}">
                <a16:creationId xmlns:a16="http://schemas.microsoft.com/office/drawing/2014/main" id="{F7EB640B-638D-FE61-CA4C-02C763DFBE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4442" b="32285"/>
          <a:stretch/>
        </p:blipFill>
        <p:spPr>
          <a:xfrm>
            <a:off x="-596" y="0"/>
            <a:ext cx="12192596" cy="1595437"/>
          </a:xfrm>
          <a:prstGeom prst="rect">
            <a:avLst/>
          </a:prstGeom>
        </p:spPr>
      </p:pic>
      <p:sp>
        <p:nvSpPr>
          <p:cNvPr id="10" name="Rectangle 9">
            <a:extLst>
              <a:ext uri="{FF2B5EF4-FFF2-40B4-BE49-F238E27FC236}">
                <a16:creationId xmlns:a16="http://schemas.microsoft.com/office/drawing/2014/main" id="{26F37D98-52ED-A1F4-3233-C53183696A0A}"/>
              </a:ext>
            </a:extLst>
          </p:cNvPr>
          <p:cNvSpPr/>
          <p:nvPr userDrawn="1"/>
        </p:nvSpPr>
        <p:spPr>
          <a:xfrm>
            <a:off x="-596" y="0"/>
            <a:ext cx="12192596" cy="1590114"/>
          </a:xfrm>
          <a:prstGeom prst="rect">
            <a:avLst/>
          </a:prstGeom>
          <a:gradFill flip="none" rotWithShape="1">
            <a:gsLst>
              <a:gs pos="84000">
                <a:srgbClr val="808080">
                  <a:alpha val="75000"/>
                </a:srgbClr>
              </a:gs>
              <a:gs pos="0">
                <a:srgbClr val="000000">
                  <a:alpha val="75000"/>
                </a:srgbClr>
              </a:gs>
              <a:gs pos="100000">
                <a:schemeClr val="bg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8F02AD8B-5AD2-4CF4-8950-C9A1BF4FE798}"/>
              </a:ext>
            </a:extLst>
          </p:cNvPr>
          <p:cNvPicPr>
            <a:picLocks noChangeAspect="1"/>
          </p:cNvPicPr>
          <p:nvPr userDrawn="1"/>
        </p:nvPicPr>
        <p:blipFill rotWithShape="1">
          <a:blip r:embed="rId4"/>
          <a:srcRect l="6318" t="70333" r="54330" b="20019"/>
          <a:stretch/>
        </p:blipFill>
        <p:spPr>
          <a:xfrm>
            <a:off x="-596" y="0"/>
            <a:ext cx="12192000" cy="1595437"/>
          </a:xfrm>
          <a:prstGeom prst="rect">
            <a:avLst/>
          </a:prstGeom>
        </p:spPr>
      </p:pic>
      <p:pic>
        <p:nvPicPr>
          <p:cNvPr id="8" name="Picture 7">
            <a:extLst>
              <a:ext uri="{FF2B5EF4-FFF2-40B4-BE49-F238E27FC236}">
                <a16:creationId xmlns:a16="http://schemas.microsoft.com/office/drawing/2014/main" id="{B9CC1200-1966-4D15-8565-3C2C302B97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625323" y="428994"/>
            <a:ext cx="1185677" cy="732125"/>
          </a:xfrm>
          <a:prstGeom prst="rect">
            <a:avLst/>
          </a:prstGeom>
        </p:spPr>
      </p:pic>
      <p:sp>
        <p:nvSpPr>
          <p:cNvPr id="2" name="Title 1">
            <a:extLst>
              <a:ext uri="{FF2B5EF4-FFF2-40B4-BE49-F238E27FC236}">
                <a16:creationId xmlns:a16="http://schemas.microsoft.com/office/drawing/2014/main" id="{F9842AD0-548C-4DBC-975C-E06F1AB8F25E}"/>
              </a:ext>
            </a:extLst>
          </p:cNvPr>
          <p:cNvSpPr>
            <a:spLocks noGrp="1"/>
          </p:cNvSpPr>
          <p:nvPr>
            <p:ph type="title" hasCustomPrompt="1"/>
          </p:nvPr>
        </p:nvSpPr>
        <p:spPr>
          <a:xfrm>
            <a:off x="381000" y="464823"/>
            <a:ext cx="6990791" cy="660468"/>
          </a:xfrm>
        </p:spPr>
        <p:txBody>
          <a:bodyPr>
            <a:normAutofit/>
          </a:bodyPr>
          <a:lstStyle>
            <a:lvl1pPr>
              <a:defRPr sz="32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45466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FA38BBD8-CF57-A906-0EA3-C3B902699C6C}"/>
              </a:ext>
            </a:extLst>
          </p:cNvPr>
          <p:cNvSpPr/>
          <p:nvPr userDrawn="1"/>
        </p:nvSpPr>
        <p:spPr>
          <a:xfrm flipH="1">
            <a:off x="8505767" y="4668714"/>
            <a:ext cx="3686232" cy="21892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Content Placeholder 10">
            <a:extLst>
              <a:ext uri="{FF2B5EF4-FFF2-40B4-BE49-F238E27FC236}">
                <a16:creationId xmlns:a16="http://schemas.microsoft.com/office/drawing/2014/main" id="{95125C5A-4692-412B-9B96-7808F7983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0204" b="40204"/>
          <a:stretch/>
        </p:blipFill>
        <p:spPr>
          <a:xfrm>
            <a:off x="-596" y="0"/>
            <a:ext cx="12192596" cy="1595437"/>
          </a:xfrm>
          <a:prstGeom prst="rect">
            <a:avLst/>
          </a:prstGeom>
        </p:spPr>
      </p:pic>
      <p:sp>
        <p:nvSpPr>
          <p:cNvPr id="4" name="Date Placeholder 3">
            <a:extLst>
              <a:ext uri="{FF2B5EF4-FFF2-40B4-BE49-F238E27FC236}">
                <a16:creationId xmlns:a16="http://schemas.microsoft.com/office/drawing/2014/main" id="{F38E41BA-7670-410C-8CD8-767909DE8667}"/>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6D55B3BD-9AE7-4C4B-B2AD-0A0B4E72D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A3B34-38D5-49A8-B5DF-88C59A0EAEF7}"/>
              </a:ext>
            </a:extLst>
          </p:cNvPr>
          <p:cNvSpPr>
            <a:spLocks noGrp="1"/>
          </p:cNvSpPr>
          <p:nvPr>
            <p:ph type="sldNum" sz="quarter" idx="12"/>
          </p:nvPr>
        </p:nvSpPr>
        <p:spPr/>
        <p:txBody>
          <a:bodyPr/>
          <a:lstStyle/>
          <a:p>
            <a:fld id="{1E379379-3D62-494C-A2B4-0412CA048942}" type="slidenum">
              <a:rPr lang="en-US" smtClean="0"/>
              <a:t>‹#›</a:t>
            </a:fld>
            <a:endParaRPr lang="en-US"/>
          </a:p>
        </p:txBody>
      </p:sp>
      <p:sp>
        <p:nvSpPr>
          <p:cNvPr id="7" name="Rectangle 6">
            <a:extLst>
              <a:ext uri="{FF2B5EF4-FFF2-40B4-BE49-F238E27FC236}">
                <a16:creationId xmlns:a16="http://schemas.microsoft.com/office/drawing/2014/main" id="{6AC7EC4D-0F17-D8A2-CE49-80E880869BF1}"/>
              </a:ext>
            </a:extLst>
          </p:cNvPr>
          <p:cNvSpPr/>
          <p:nvPr userDrawn="1"/>
        </p:nvSpPr>
        <p:spPr>
          <a:xfrm>
            <a:off x="0" y="0"/>
            <a:ext cx="12192596" cy="1590114"/>
          </a:xfrm>
          <a:prstGeom prst="rect">
            <a:avLst/>
          </a:prstGeom>
          <a:gradFill flip="none" rotWithShape="1">
            <a:gsLst>
              <a:gs pos="84000">
                <a:srgbClr val="808080">
                  <a:alpha val="75000"/>
                </a:srgbClr>
              </a:gs>
              <a:gs pos="0">
                <a:srgbClr val="000000">
                  <a:alpha val="75000"/>
                </a:srgbClr>
              </a:gs>
              <a:gs pos="100000">
                <a:schemeClr val="bg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AE84228C-6135-F45D-594C-63D2DAD35799}"/>
              </a:ext>
            </a:extLst>
          </p:cNvPr>
          <p:cNvPicPr>
            <a:picLocks noChangeAspect="1"/>
          </p:cNvPicPr>
          <p:nvPr userDrawn="1"/>
        </p:nvPicPr>
        <p:blipFill rotWithShape="1">
          <a:blip r:embed="rId4">
            <a:duotone>
              <a:schemeClr val="accent3">
                <a:shade val="45000"/>
                <a:satMod val="135000"/>
              </a:schemeClr>
              <a:prstClr val="white"/>
            </a:duotone>
          </a:blip>
          <a:srcRect l="6318" t="70333" r="54330" b="20019"/>
          <a:stretch/>
        </p:blipFill>
        <p:spPr>
          <a:xfrm>
            <a:off x="-596" y="0"/>
            <a:ext cx="12192000" cy="1595437"/>
          </a:xfrm>
          <a:prstGeom prst="rect">
            <a:avLst/>
          </a:prstGeom>
        </p:spPr>
      </p:pic>
      <p:pic>
        <p:nvPicPr>
          <p:cNvPr id="15" name="Picture 14">
            <a:extLst>
              <a:ext uri="{FF2B5EF4-FFF2-40B4-BE49-F238E27FC236}">
                <a16:creationId xmlns:a16="http://schemas.microsoft.com/office/drawing/2014/main" id="{AC4BC36E-7F19-42E4-0C57-BF0FCF28BDE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625323" y="428994"/>
            <a:ext cx="1185677" cy="732125"/>
          </a:xfrm>
          <a:prstGeom prst="rect">
            <a:avLst/>
          </a:prstGeom>
        </p:spPr>
      </p:pic>
      <p:sp>
        <p:nvSpPr>
          <p:cNvPr id="16" name="Content Placeholder 2">
            <a:extLst>
              <a:ext uri="{FF2B5EF4-FFF2-40B4-BE49-F238E27FC236}">
                <a16:creationId xmlns:a16="http://schemas.microsoft.com/office/drawing/2014/main" id="{531514EF-9171-47A7-3072-677F93F1F6D5}"/>
              </a:ext>
            </a:extLst>
          </p:cNvPr>
          <p:cNvSpPr>
            <a:spLocks noGrp="1"/>
          </p:cNvSpPr>
          <p:nvPr>
            <p:ph idx="1"/>
          </p:nvPr>
        </p:nvSpPr>
        <p:spPr>
          <a:xfrm>
            <a:off x="1927785" y="1909482"/>
            <a:ext cx="8336430" cy="3902595"/>
          </a:xfrm>
        </p:spPr>
        <p:txBody>
          <a:bodyPr>
            <a:noAutofit/>
          </a:bodyPr>
          <a:lstStyle>
            <a:lvl1pPr>
              <a:lnSpc>
                <a:spcPts val="2800"/>
              </a:lnSpc>
              <a:spcBef>
                <a:spcPts val="600"/>
              </a:spcBef>
              <a:spcAft>
                <a:spcPts val="300"/>
              </a:spcAft>
              <a:defRPr sz="2400"/>
            </a:lvl1pPr>
            <a:lvl2pPr marL="744538" indent="-287338">
              <a:lnSpc>
                <a:spcPts val="2800"/>
              </a:lnSpc>
              <a:spcBef>
                <a:spcPts val="600"/>
              </a:spcBef>
              <a:spcAft>
                <a:spcPts val="300"/>
              </a:spcAft>
              <a:buFont typeface="Courier New" panose="02070309020205020404" pitchFamily="49" charset="0"/>
              <a:buChar char="o"/>
              <a:defRPr sz="2000"/>
            </a:lvl2pPr>
            <a:lvl3pPr marL="1143000" indent="-228600">
              <a:lnSpc>
                <a:spcPts val="2800"/>
              </a:lnSpc>
              <a:spcBef>
                <a:spcPts val="600"/>
              </a:spcBef>
              <a:spcAft>
                <a:spcPts val="300"/>
              </a:spcAft>
              <a:buFont typeface="Wingdings" panose="05000000000000000000" pitchFamily="2" charset="2"/>
              <a:buChar char="§"/>
              <a:defRPr sz="1800"/>
            </a:lvl3pPr>
          </a:lstStyle>
          <a:p>
            <a:pPr lvl="0"/>
            <a:r>
              <a:rPr lang="en-US" dirty="0"/>
              <a:t>Click to 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6F8C2EFE-0D6C-EFC8-8E5A-11F0C5C5911B}"/>
              </a:ext>
            </a:extLst>
          </p:cNvPr>
          <p:cNvSpPr>
            <a:spLocks noGrp="1"/>
          </p:cNvSpPr>
          <p:nvPr>
            <p:ph type="title" hasCustomPrompt="1"/>
          </p:nvPr>
        </p:nvSpPr>
        <p:spPr>
          <a:xfrm>
            <a:off x="381000" y="464823"/>
            <a:ext cx="6990791" cy="660468"/>
          </a:xfrm>
        </p:spPr>
        <p:txBody>
          <a:bodyPr>
            <a:normAutofit/>
          </a:bodyPr>
          <a:lstStyle>
            <a:lvl1pPr>
              <a:defRPr sz="32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876279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FA38BBD8-CF57-A906-0EA3-C3B902699C6C}"/>
              </a:ext>
            </a:extLst>
          </p:cNvPr>
          <p:cNvSpPr/>
          <p:nvPr userDrawn="1"/>
        </p:nvSpPr>
        <p:spPr>
          <a:xfrm flipH="1">
            <a:off x="8505767" y="4668714"/>
            <a:ext cx="3686232" cy="21892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Content Placeholder 10">
            <a:extLst>
              <a:ext uri="{FF2B5EF4-FFF2-40B4-BE49-F238E27FC236}">
                <a16:creationId xmlns:a16="http://schemas.microsoft.com/office/drawing/2014/main" id="{95125C5A-4692-412B-9B96-7808F7983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0204" b="40204"/>
          <a:stretch/>
        </p:blipFill>
        <p:spPr>
          <a:xfrm>
            <a:off x="-596" y="0"/>
            <a:ext cx="12192596" cy="1595437"/>
          </a:xfrm>
          <a:prstGeom prst="rect">
            <a:avLst/>
          </a:prstGeom>
        </p:spPr>
      </p:pic>
      <p:sp>
        <p:nvSpPr>
          <p:cNvPr id="4" name="Date Placeholder 3">
            <a:extLst>
              <a:ext uri="{FF2B5EF4-FFF2-40B4-BE49-F238E27FC236}">
                <a16:creationId xmlns:a16="http://schemas.microsoft.com/office/drawing/2014/main" id="{F38E41BA-7670-410C-8CD8-767909DE8667}"/>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6D55B3BD-9AE7-4C4B-B2AD-0A0B4E72D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A3B34-38D5-49A8-B5DF-88C59A0EAEF7}"/>
              </a:ext>
            </a:extLst>
          </p:cNvPr>
          <p:cNvSpPr>
            <a:spLocks noGrp="1"/>
          </p:cNvSpPr>
          <p:nvPr>
            <p:ph type="sldNum" sz="quarter" idx="12"/>
          </p:nvPr>
        </p:nvSpPr>
        <p:spPr/>
        <p:txBody>
          <a:bodyPr/>
          <a:lstStyle/>
          <a:p>
            <a:fld id="{1E379379-3D62-494C-A2B4-0412CA048942}" type="slidenum">
              <a:rPr lang="en-US" smtClean="0"/>
              <a:t>‹#›</a:t>
            </a:fld>
            <a:endParaRPr lang="en-US"/>
          </a:p>
        </p:txBody>
      </p:sp>
      <p:sp>
        <p:nvSpPr>
          <p:cNvPr id="7" name="Rectangle 6">
            <a:extLst>
              <a:ext uri="{FF2B5EF4-FFF2-40B4-BE49-F238E27FC236}">
                <a16:creationId xmlns:a16="http://schemas.microsoft.com/office/drawing/2014/main" id="{6AC7EC4D-0F17-D8A2-CE49-80E880869BF1}"/>
              </a:ext>
            </a:extLst>
          </p:cNvPr>
          <p:cNvSpPr/>
          <p:nvPr userDrawn="1"/>
        </p:nvSpPr>
        <p:spPr>
          <a:xfrm>
            <a:off x="0" y="0"/>
            <a:ext cx="12192596" cy="1590114"/>
          </a:xfrm>
          <a:prstGeom prst="rect">
            <a:avLst/>
          </a:prstGeom>
          <a:gradFill flip="none" rotWithShape="1">
            <a:gsLst>
              <a:gs pos="84000">
                <a:srgbClr val="808080">
                  <a:alpha val="75000"/>
                </a:srgbClr>
              </a:gs>
              <a:gs pos="0">
                <a:srgbClr val="000000">
                  <a:alpha val="75000"/>
                </a:srgbClr>
              </a:gs>
              <a:gs pos="100000">
                <a:schemeClr val="bg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AE84228C-6135-F45D-594C-63D2DAD35799}"/>
              </a:ext>
            </a:extLst>
          </p:cNvPr>
          <p:cNvPicPr>
            <a:picLocks noChangeAspect="1"/>
          </p:cNvPicPr>
          <p:nvPr userDrawn="1"/>
        </p:nvPicPr>
        <p:blipFill rotWithShape="1">
          <a:blip r:embed="rId4">
            <a:duotone>
              <a:schemeClr val="accent3">
                <a:shade val="45000"/>
                <a:satMod val="135000"/>
              </a:schemeClr>
              <a:prstClr val="white"/>
            </a:duotone>
          </a:blip>
          <a:srcRect l="6318" t="70333" r="54330" b="20019"/>
          <a:stretch/>
        </p:blipFill>
        <p:spPr>
          <a:xfrm>
            <a:off x="-596" y="0"/>
            <a:ext cx="12192000" cy="1595437"/>
          </a:xfrm>
          <a:prstGeom prst="rect">
            <a:avLst/>
          </a:prstGeom>
        </p:spPr>
      </p:pic>
      <p:pic>
        <p:nvPicPr>
          <p:cNvPr id="15" name="Picture 14">
            <a:extLst>
              <a:ext uri="{FF2B5EF4-FFF2-40B4-BE49-F238E27FC236}">
                <a16:creationId xmlns:a16="http://schemas.microsoft.com/office/drawing/2014/main" id="{AC4BC36E-7F19-42E4-0C57-BF0FCF28BDE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625323" y="428994"/>
            <a:ext cx="1185677" cy="732125"/>
          </a:xfrm>
          <a:prstGeom prst="rect">
            <a:avLst/>
          </a:prstGeom>
        </p:spPr>
      </p:pic>
      <p:sp>
        <p:nvSpPr>
          <p:cNvPr id="12" name="Title 1">
            <a:extLst>
              <a:ext uri="{FF2B5EF4-FFF2-40B4-BE49-F238E27FC236}">
                <a16:creationId xmlns:a16="http://schemas.microsoft.com/office/drawing/2014/main" id="{6F8C2EFE-0D6C-EFC8-8E5A-11F0C5C5911B}"/>
              </a:ext>
            </a:extLst>
          </p:cNvPr>
          <p:cNvSpPr>
            <a:spLocks noGrp="1"/>
          </p:cNvSpPr>
          <p:nvPr>
            <p:ph type="title" hasCustomPrompt="1"/>
          </p:nvPr>
        </p:nvSpPr>
        <p:spPr>
          <a:xfrm>
            <a:off x="381000" y="464823"/>
            <a:ext cx="6990791" cy="660468"/>
          </a:xfrm>
        </p:spPr>
        <p:txBody>
          <a:bodyPr>
            <a:normAutofit/>
          </a:bodyPr>
          <a:lstStyle>
            <a:lvl1pPr>
              <a:defRPr sz="3200">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50284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3ADC363A-14EE-6996-3BB2-74042614236E}"/>
              </a:ext>
            </a:extLst>
          </p:cNvPr>
          <p:cNvSpPr/>
          <p:nvPr userDrawn="1"/>
        </p:nvSpPr>
        <p:spPr>
          <a:xfrm flipH="1">
            <a:off x="8505767" y="4668714"/>
            <a:ext cx="3686232" cy="218928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971248F-B200-43D0-9A30-70EE11A95966}"/>
              </a:ext>
            </a:extLst>
          </p:cNvPr>
          <p:cNvSpPr>
            <a:spLocks noGrp="1"/>
          </p:cNvSpPr>
          <p:nvPr>
            <p:ph idx="1"/>
          </p:nvPr>
        </p:nvSpPr>
        <p:spPr>
          <a:xfrm>
            <a:off x="381000" y="1909482"/>
            <a:ext cx="7145215" cy="3902595"/>
          </a:xfrm>
        </p:spPr>
        <p:txBody>
          <a:bodyPr>
            <a:noAutofit/>
          </a:bodyPr>
          <a:lstStyle>
            <a:lvl1pPr>
              <a:lnSpc>
                <a:spcPts val="2600"/>
              </a:lnSpc>
              <a:spcBef>
                <a:spcPts val="600"/>
              </a:spcBef>
              <a:spcAft>
                <a:spcPts val="300"/>
              </a:spcAft>
              <a:defRPr sz="2400"/>
            </a:lvl1pPr>
            <a:lvl2pPr marL="744538" indent="-287338">
              <a:lnSpc>
                <a:spcPts val="2600"/>
              </a:lnSpc>
              <a:spcBef>
                <a:spcPts val="600"/>
              </a:spcBef>
              <a:spcAft>
                <a:spcPts val="300"/>
              </a:spcAft>
              <a:buFont typeface="Courier New" panose="02070309020205020404" pitchFamily="49" charset="0"/>
              <a:buChar char="o"/>
              <a:defRPr sz="2000"/>
            </a:lvl2pPr>
            <a:lvl3pPr marL="1143000" indent="-228600">
              <a:lnSpc>
                <a:spcPts val="2600"/>
              </a:lnSpc>
              <a:spcBef>
                <a:spcPts val="600"/>
              </a:spcBef>
              <a:spcAft>
                <a:spcPts val="300"/>
              </a:spcAft>
              <a:buFont typeface="Wingdings" panose="05000000000000000000" pitchFamily="2" charset="2"/>
              <a:buChar char="§"/>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38E41BA-7670-410C-8CD8-767909DE8667}"/>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6D55B3BD-9AE7-4C4B-B2AD-0A0B4E72D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A3B34-38D5-49A8-B5DF-88C59A0EAEF7}"/>
              </a:ext>
            </a:extLst>
          </p:cNvPr>
          <p:cNvSpPr>
            <a:spLocks noGrp="1"/>
          </p:cNvSpPr>
          <p:nvPr>
            <p:ph type="sldNum" sz="quarter" idx="12"/>
          </p:nvPr>
        </p:nvSpPr>
        <p:spPr/>
        <p:txBody>
          <a:bodyPr/>
          <a:lstStyle/>
          <a:p>
            <a:fld id="{1E379379-3D62-494C-A2B4-0412CA048942}" type="slidenum">
              <a:rPr lang="en-US" smtClean="0"/>
              <a:t>‹#›</a:t>
            </a:fld>
            <a:endParaRPr lang="en-US"/>
          </a:p>
        </p:txBody>
      </p:sp>
      <p:pic>
        <p:nvPicPr>
          <p:cNvPr id="7" name="Content Placeholder 10">
            <a:extLst>
              <a:ext uri="{FF2B5EF4-FFF2-40B4-BE49-F238E27FC236}">
                <a16:creationId xmlns:a16="http://schemas.microsoft.com/office/drawing/2014/main" id="{F7EB640B-638D-FE61-CA4C-02C763DFBE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4442" b="32285"/>
          <a:stretch/>
        </p:blipFill>
        <p:spPr>
          <a:xfrm>
            <a:off x="-596" y="0"/>
            <a:ext cx="12192596" cy="1595437"/>
          </a:xfrm>
          <a:prstGeom prst="rect">
            <a:avLst/>
          </a:prstGeom>
        </p:spPr>
      </p:pic>
      <p:sp>
        <p:nvSpPr>
          <p:cNvPr id="10" name="Rectangle 9">
            <a:extLst>
              <a:ext uri="{FF2B5EF4-FFF2-40B4-BE49-F238E27FC236}">
                <a16:creationId xmlns:a16="http://schemas.microsoft.com/office/drawing/2014/main" id="{26F37D98-52ED-A1F4-3233-C53183696A0A}"/>
              </a:ext>
            </a:extLst>
          </p:cNvPr>
          <p:cNvSpPr/>
          <p:nvPr userDrawn="1"/>
        </p:nvSpPr>
        <p:spPr>
          <a:xfrm>
            <a:off x="-596" y="0"/>
            <a:ext cx="12192596" cy="1590114"/>
          </a:xfrm>
          <a:prstGeom prst="rect">
            <a:avLst/>
          </a:prstGeom>
          <a:gradFill flip="none" rotWithShape="1">
            <a:gsLst>
              <a:gs pos="84000">
                <a:srgbClr val="808080">
                  <a:alpha val="75000"/>
                </a:srgbClr>
              </a:gs>
              <a:gs pos="0">
                <a:srgbClr val="000000">
                  <a:alpha val="75000"/>
                </a:srgbClr>
              </a:gs>
              <a:gs pos="100000">
                <a:schemeClr val="bg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8F02AD8B-5AD2-4CF4-8950-C9A1BF4FE798}"/>
              </a:ext>
            </a:extLst>
          </p:cNvPr>
          <p:cNvPicPr>
            <a:picLocks noChangeAspect="1"/>
          </p:cNvPicPr>
          <p:nvPr userDrawn="1"/>
        </p:nvPicPr>
        <p:blipFill rotWithShape="1">
          <a:blip r:embed="rId4"/>
          <a:srcRect l="6318" t="70333" r="54330" b="20019"/>
          <a:stretch/>
        </p:blipFill>
        <p:spPr>
          <a:xfrm>
            <a:off x="-596" y="0"/>
            <a:ext cx="12192000" cy="1595437"/>
          </a:xfrm>
          <a:prstGeom prst="rect">
            <a:avLst/>
          </a:prstGeom>
        </p:spPr>
      </p:pic>
      <p:pic>
        <p:nvPicPr>
          <p:cNvPr id="8" name="Picture 7">
            <a:extLst>
              <a:ext uri="{FF2B5EF4-FFF2-40B4-BE49-F238E27FC236}">
                <a16:creationId xmlns:a16="http://schemas.microsoft.com/office/drawing/2014/main" id="{B9CC1200-1966-4D15-8565-3C2C302B97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625323" y="428994"/>
            <a:ext cx="1185677" cy="732125"/>
          </a:xfrm>
          <a:prstGeom prst="rect">
            <a:avLst/>
          </a:prstGeom>
        </p:spPr>
      </p:pic>
      <p:sp>
        <p:nvSpPr>
          <p:cNvPr id="2" name="Title 1">
            <a:extLst>
              <a:ext uri="{FF2B5EF4-FFF2-40B4-BE49-F238E27FC236}">
                <a16:creationId xmlns:a16="http://schemas.microsoft.com/office/drawing/2014/main" id="{F9842AD0-548C-4DBC-975C-E06F1AB8F25E}"/>
              </a:ext>
            </a:extLst>
          </p:cNvPr>
          <p:cNvSpPr>
            <a:spLocks noGrp="1"/>
          </p:cNvSpPr>
          <p:nvPr>
            <p:ph type="title" hasCustomPrompt="1"/>
          </p:nvPr>
        </p:nvSpPr>
        <p:spPr>
          <a:xfrm>
            <a:off x="381000" y="464823"/>
            <a:ext cx="6990791" cy="660468"/>
          </a:xfrm>
        </p:spPr>
        <p:txBody>
          <a:bodyPr>
            <a:normAutofit/>
          </a:bodyPr>
          <a:lstStyle>
            <a:lvl1pPr>
              <a:defRPr sz="3200">
                <a:solidFill>
                  <a:schemeClr val="bg1"/>
                </a:solidFill>
              </a:defRPr>
            </a:lvl1pPr>
          </a:lstStyle>
          <a:p>
            <a:r>
              <a:rPr lang="en-US" dirty="0"/>
              <a:t>CLICK TO EDIT MASTER TITLE STYLE</a:t>
            </a:r>
          </a:p>
        </p:txBody>
      </p:sp>
      <p:sp>
        <p:nvSpPr>
          <p:cNvPr id="12" name="Content Placeholder 11">
            <a:extLst>
              <a:ext uri="{FF2B5EF4-FFF2-40B4-BE49-F238E27FC236}">
                <a16:creationId xmlns:a16="http://schemas.microsoft.com/office/drawing/2014/main" id="{31C3A072-2E34-CCE6-09D6-804B5AE1A5AF}"/>
              </a:ext>
            </a:extLst>
          </p:cNvPr>
          <p:cNvSpPr>
            <a:spLocks noGrp="1"/>
          </p:cNvSpPr>
          <p:nvPr>
            <p:ph sz="quarter" idx="13"/>
          </p:nvPr>
        </p:nvSpPr>
        <p:spPr>
          <a:xfrm>
            <a:off x="7799388" y="1890713"/>
            <a:ext cx="4011612" cy="1430135"/>
          </a:xfrm>
          <a:solidFill>
            <a:srgbClr val="29002F"/>
          </a:solidFill>
          <a:effectLst>
            <a:outerShdw blurRad="63500" sx="102000" sy="102000" algn="ctr" rotWithShape="0">
              <a:prstClr val="black">
                <a:alpha val="40000"/>
              </a:prstClr>
            </a:outerShdw>
          </a:effectLst>
        </p:spPr>
        <p:txBody>
          <a:bodyPr lIns="182880" tIns="182880" rIns="182880" bIns="182880">
            <a:spAutoFit/>
          </a:bodyPr>
          <a:lstStyle>
            <a:lvl1pPr>
              <a:lnSpc>
                <a:spcPts val="2200"/>
              </a:lnSpc>
              <a:spcBef>
                <a:spcPts val="600"/>
              </a:spcBef>
              <a:spcAft>
                <a:spcPts val="300"/>
              </a:spcAft>
              <a:defRPr sz="2000">
                <a:solidFill>
                  <a:schemeClr val="bg1"/>
                </a:solidFill>
              </a:defRPr>
            </a:lvl1pPr>
            <a:lvl2pPr marL="685800" indent="-228600">
              <a:lnSpc>
                <a:spcPts val="2200"/>
              </a:lnSpc>
              <a:spcBef>
                <a:spcPts val="600"/>
              </a:spcBef>
              <a:spcAft>
                <a:spcPts val="300"/>
              </a:spcAft>
              <a:buFont typeface="Courier New" panose="02070309020205020404" pitchFamily="49" charset="0"/>
              <a:buChar char="o"/>
              <a:defRPr sz="1800">
                <a:solidFill>
                  <a:schemeClr val="bg1"/>
                </a:solidFill>
              </a:defRPr>
            </a:lvl2pPr>
            <a:lvl3pPr marL="1143000" indent="-228600">
              <a:lnSpc>
                <a:spcPts val="2200"/>
              </a:lnSpc>
              <a:spcBef>
                <a:spcPts val="600"/>
              </a:spcBef>
              <a:spcAft>
                <a:spcPts val="300"/>
              </a:spcAft>
              <a:buFont typeface="Wingdings" panose="05000000000000000000" pitchFamily="2" charset="2"/>
              <a:buChar char="§"/>
              <a:defRPr sz="1600">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3132874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3ADC363A-14EE-6996-3BB2-74042614236E}"/>
              </a:ext>
            </a:extLst>
          </p:cNvPr>
          <p:cNvSpPr/>
          <p:nvPr userDrawn="1"/>
        </p:nvSpPr>
        <p:spPr>
          <a:xfrm flipH="1">
            <a:off x="8505767" y="4668714"/>
            <a:ext cx="3686232" cy="2189285"/>
          </a:xfrm>
          <a:prstGeom prst="rtTriangle">
            <a:avLst/>
          </a:prstGeom>
          <a:solidFill>
            <a:srgbClr val="29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971248F-B200-43D0-9A30-70EE11A95966}"/>
              </a:ext>
            </a:extLst>
          </p:cNvPr>
          <p:cNvSpPr>
            <a:spLocks noGrp="1"/>
          </p:cNvSpPr>
          <p:nvPr>
            <p:ph idx="1"/>
          </p:nvPr>
        </p:nvSpPr>
        <p:spPr>
          <a:xfrm>
            <a:off x="381000" y="1909482"/>
            <a:ext cx="7145215" cy="1223668"/>
          </a:xfrm>
        </p:spPr>
        <p:txBody>
          <a:bodyPr>
            <a:spAutoFit/>
          </a:bodyPr>
          <a:lstStyle>
            <a:lvl1pPr>
              <a:lnSpc>
                <a:spcPts val="2400"/>
              </a:lnSpc>
              <a:spcBef>
                <a:spcPts val="600"/>
              </a:spcBef>
              <a:spcAft>
                <a:spcPts val="300"/>
              </a:spcAft>
              <a:defRPr sz="2000"/>
            </a:lvl1pPr>
            <a:lvl2pPr marL="744538" indent="-287338">
              <a:lnSpc>
                <a:spcPts val="2400"/>
              </a:lnSpc>
              <a:spcBef>
                <a:spcPts val="600"/>
              </a:spcBef>
              <a:spcAft>
                <a:spcPts val="300"/>
              </a:spcAft>
              <a:buFont typeface="Courier New" panose="02070309020205020404" pitchFamily="49" charset="0"/>
              <a:buChar char="o"/>
              <a:defRPr sz="1800"/>
            </a:lvl2pPr>
            <a:lvl3pPr marL="1143000" indent="-228600">
              <a:lnSpc>
                <a:spcPts val="2400"/>
              </a:lnSpc>
              <a:spcBef>
                <a:spcPts val="600"/>
              </a:spcBef>
              <a:spcAft>
                <a:spcPts val="300"/>
              </a:spcAft>
              <a:buFont typeface="Wingdings" panose="05000000000000000000" pitchFamily="2" charset="2"/>
              <a:buChar char="§"/>
              <a:defRPr sz="1600"/>
            </a:lvl3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38E41BA-7670-410C-8CD8-767909DE8667}"/>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6D55B3BD-9AE7-4C4B-B2AD-0A0B4E72D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A3B34-38D5-49A8-B5DF-88C59A0EAEF7}"/>
              </a:ext>
            </a:extLst>
          </p:cNvPr>
          <p:cNvSpPr>
            <a:spLocks noGrp="1"/>
          </p:cNvSpPr>
          <p:nvPr>
            <p:ph type="sldNum" sz="quarter" idx="12"/>
          </p:nvPr>
        </p:nvSpPr>
        <p:spPr/>
        <p:txBody>
          <a:bodyPr/>
          <a:lstStyle/>
          <a:p>
            <a:fld id="{1E379379-3D62-494C-A2B4-0412CA048942}" type="slidenum">
              <a:rPr lang="en-US" smtClean="0"/>
              <a:t>‹#›</a:t>
            </a:fld>
            <a:endParaRPr lang="en-US"/>
          </a:p>
        </p:txBody>
      </p:sp>
      <p:pic>
        <p:nvPicPr>
          <p:cNvPr id="7" name="Content Placeholder 10">
            <a:extLst>
              <a:ext uri="{FF2B5EF4-FFF2-40B4-BE49-F238E27FC236}">
                <a16:creationId xmlns:a16="http://schemas.microsoft.com/office/drawing/2014/main" id="{F7EB640B-638D-FE61-CA4C-02C763DFBE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4442" b="32285"/>
          <a:stretch/>
        </p:blipFill>
        <p:spPr>
          <a:xfrm>
            <a:off x="-596" y="0"/>
            <a:ext cx="12192596" cy="1595437"/>
          </a:xfrm>
          <a:prstGeom prst="rect">
            <a:avLst/>
          </a:prstGeom>
        </p:spPr>
      </p:pic>
      <p:sp>
        <p:nvSpPr>
          <p:cNvPr id="10" name="Rectangle 9">
            <a:extLst>
              <a:ext uri="{FF2B5EF4-FFF2-40B4-BE49-F238E27FC236}">
                <a16:creationId xmlns:a16="http://schemas.microsoft.com/office/drawing/2014/main" id="{26F37D98-52ED-A1F4-3233-C53183696A0A}"/>
              </a:ext>
            </a:extLst>
          </p:cNvPr>
          <p:cNvSpPr/>
          <p:nvPr userDrawn="1"/>
        </p:nvSpPr>
        <p:spPr>
          <a:xfrm>
            <a:off x="-596" y="0"/>
            <a:ext cx="12192596" cy="1590114"/>
          </a:xfrm>
          <a:prstGeom prst="rect">
            <a:avLst/>
          </a:prstGeom>
          <a:gradFill flip="none" rotWithShape="1">
            <a:gsLst>
              <a:gs pos="84000">
                <a:srgbClr val="808080">
                  <a:alpha val="75000"/>
                </a:srgbClr>
              </a:gs>
              <a:gs pos="0">
                <a:srgbClr val="000000">
                  <a:alpha val="75000"/>
                </a:srgbClr>
              </a:gs>
              <a:gs pos="100000">
                <a:schemeClr val="bg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8F02AD8B-5AD2-4CF4-8950-C9A1BF4FE798}"/>
              </a:ext>
            </a:extLst>
          </p:cNvPr>
          <p:cNvPicPr>
            <a:picLocks noChangeAspect="1"/>
          </p:cNvPicPr>
          <p:nvPr userDrawn="1"/>
        </p:nvPicPr>
        <p:blipFill rotWithShape="1">
          <a:blip r:embed="rId4"/>
          <a:srcRect l="6318" t="70333" r="54330" b="20019"/>
          <a:stretch/>
        </p:blipFill>
        <p:spPr>
          <a:xfrm>
            <a:off x="-596" y="0"/>
            <a:ext cx="12192000" cy="1595437"/>
          </a:xfrm>
          <a:prstGeom prst="rect">
            <a:avLst/>
          </a:prstGeom>
        </p:spPr>
      </p:pic>
      <p:pic>
        <p:nvPicPr>
          <p:cNvPr id="8" name="Picture 7">
            <a:extLst>
              <a:ext uri="{FF2B5EF4-FFF2-40B4-BE49-F238E27FC236}">
                <a16:creationId xmlns:a16="http://schemas.microsoft.com/office/drawing/2014/main" id="{B9CC1200-1966-4D15-8565-3C2C302B97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625323" y="428994"/>
            <a:ext cx="1185677" cy="732125"/>
          </a:xfrm>
          <a:prstGeom prst="rect">
            <a:avLst/>
          </a:prstGeom>
        </p:spPr>
      </p:pic>
      <p:sp>
        <p:nvSpPr>
          <p:cNvPr id="2" name="Title 1">
            <a:extLst>
              <a:ext uri="{FF2B5EF4-FFF2-40B4-BE49-F238E27FC236}">
                <a16:creationId xmlns:a16="http://schemas.microsoft.com/office/drawing/2014/main" id="{F9842AD0-548C-4DBC-975C-E06F1AB8F25E}"/>
              </a:ext>
            </a:extLst>
          </p:cNvPr>
          <p:cNvSpPr>
            <a:spLocks noGrp="1"/>
          </p:cNvSpPr>
          <p:nvPr>
            <p:ph type="title" hasCustomPrompt="1"/>
          </p:nvPr>
        </p:nvSpPr>
        <p:spPr>
          <a:xfrm>
            <a:off x="381000" y="464823"/>
            <a:ext cx="6990791" cy="660468"/>
          </a:xfrm>
        </p:spPr>
        <p:txBody>
          <a:bodyPr>
            <a:normAutofit/>
          </a:bodyPr>
          <a:lstStyle>
            <a:lvl1pPr>
              <a:defRPr sz="3200">
                <a:solidFill>
                  <a:schemeClr val="bg1"/>
                </a:solidFill>
              </a:defRPr>
            </a:lvl1pPr>
          </a:lstStyle>
          <a:p>
            <a:r>
              <a:rPr lang="en-US" dirty="0"/>
              <a:t>CLICK TO EDIT MASTER TITLE STYLE</a:t>
            </a:r>
          </a:p>
        </p:txBody>
      </p:sp>
      <p:sp>
        <p:nvSpPr>
          <p:cNvPr id="12" name="Content Placeholder 11">
            <a:extLst>
              <a:ext uri="{FF2B5EF4-FFF2-40B4-BE49-F238E27FC236}">
                <a16:creationId xmlns:a16="http://schemas.microsoft.com/office/drawing/2014/main" id="{31C3A072-2E34-CCE6-09D6-804B5AE1A5AF}"/>
              </a:ext>
            </a:extLst>
          </p:cNvPr>
          <p:cNvSpPr>
            <a:spLocks noGrp="1"/>
          </p:cNvSpPr>
          <p:nvPr>
            <p:ph sz="quarter" idx="13"/>
          </p:nvPr>
        </p:nvSpPr>
        <p:spPr>
          <a:xfrm>
            <a:off x="7799388" y="1890713"/>
            <a:ext cx="4011612" cy="1500667"/>
          </a:xfrm>
          <a:solidFill>
            <a:srgbClr val="FDB71A"/>
          </a:solidFill>
          <a:effectLst>
            <a:outerShdw blurRad="63500" sx="102000" sy="102000" algn="ctr" rotWithShape="0">
              <a:prstClr val="black">
                <a:alpha val="40000"/>
              </a:prstClr>
            </a:outerShdw>
          </a:effectLst>
        </p:spPr>
        <p:txBody>
          <a:bodyPr lIns="182880" tIns="182880" rIns="182880" bIns="182880">
            <a:spAutoFit/>
          </a:bodyPr>
          <a:lstStyle>
            <a:lvl1pPr>
              <a:lnSpc>
                <a:spcPts val="2400"/>
              </a:lnSpc>
              <a:spcBef>
                <a:spcPts val="600"/>
              </a:spcBef>
              <a:spcAft>
                <a:spcPts val="300"/>
              </a:spcAft>
              <a:defRPr sz="2000">
                <a:solidFill>
                  <a:srgbClr val="29002F"/>
                </a:solidFill>
              </a:defRPr>
            </a:lvl1pPr>
            <a:lvl2pPr marL="685800" indent="-228600">
              <a:lnSpc>
                <a:spcPts val="2400"/>
              </a:lnSpc>
              <a:spcBef>
                <a:spcPts val="600"/>
              </a:spcBef>
              <a:spcAft>
                <a:spcPts val="300"/>
              </a:spcAft>
              <a:buFont typeface="Courier New" panose="02070309020205020404" pitchFamily="49" charset="0"/>
              <a:buChar char="o"/>
              <a:defRPr sz="1800">
                <a:solidFill>
                  <a:srgbClr val="29002F"/>
                </a:solidFill>
              </a:defRPr>
            </a:lvl2pPr>
            <a:lvl3pPr marL="1143000" indent="-228600">
              <a:lnSpc>
                <a:spcPts val="2400"/>
              </a:lnSpc>
              <a:spcBef>
                <a:spcPts val="600"/>
              </a:spcBef>
              <a:spcAft>
                <a:spcPts val="300"/>
              </a:spcAft>
              <a:buFont typeface="Wingdings" panose="05000000000000000000" pitchFamily="2" charset="2"/>
              <a:buChar char="§"/>
              <a:defRPr sz="1600">
                <a:solidFill>
                  <a:srgbClr val="29002F"/>
                </a:solidFill>
              </a:defRPr>
            </a:lvl3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60194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3ADC363A-14EE-6996-3BB2-74042614236E}"/>
              </a:ext>
            </a:extLst>
          </p:cNvPr>
          <p:cNvSpPr/>
          <p:nvPr userDrawn="1"/>
        </p:nvSpPr>
        <p:spPr>
          <a:xfrm flipH="1">
            <a:off x="8505767" y="4668714"/>
            <a:ext cx="3686232" cy="218928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38E41BA-7670-410C-8CD8-767909DE8667}"/>
              </a:ext>
            </a:extLst>
          </p:cNvPr>
          <p:cNvSpPr>
            <a:spLocks noGrp="1"/>
          </p:cNvSpPr>
          <p:nvPr>
            <p:ph type="dt" sz="half" idx="10"/>
          </p:nvPr>
        </p:nvSpPr>
        <p:spPr/>
        <p:txBody>
          <a:body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6D55B3BD-9AE7-4C4B-B2AD-0A0B4E72D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A3B34-38D5-49A8-B5DF-88C59A0EAEF7}"/>
              </a:ext>
            </a:extLst>
          </p:cNvPr>
          <p:cNvSpPr>
            <a:spLocks noGrp="1"/>
          </p:cNvSpPr>
          <p:nvPr>
            <p:ph type="sldNum" sz="quarter" idx="12"/>
          </p:nvPr>
        </p:nvSpPr>
        <p:spPr/>
        <p:txBody>
          <a:bodyPr/>
          <a:lstStyle/>
          <a:p>
            <a:fld id="{1E379379-3D62-494C-A2B4-0412CA048942}" type="slidenum">
              <a:rPr lang="en-US" smtClean="0"/>
              <a:t>‹#›</a:t>
            </a:fld>
            <a:endParaRPr lang="en-US"/>
          </a:p>
        </p:txBody>
      </p:sp>
      <p:pic>
        <p:nvPicPr>
          <p:cNvPr id="7" name="Content Placeholder 10">
            <a:extLst>
              <a:ext uri="{FF2B5EF4-FFF2-40B4-BE49-F238E27FC236}">
                <a16:creationId xmlns:a16="http://schemas.microsoft.com/office/drawing/2014/main" id="{F7EB640B-638D-FE61-CA4C-02C763DFBE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4442" b="32285"/>
          <a:stretch/>
        </p:blipFill>
        <p:spPr>
          <a:xfrm>
            <a:off x="-596" y="0"/>
            <a:ext cx="12192596" cy="1595437"/>
          </a:xfrm>
          <a:prstGeom prst="rect">
            <a:avLst/>
          </a:prstGeom>
        </p:spPr>
      </p:pic>
      <p:sp>
        <p:nvSpPr>
          <p:cNvPr id="10" name="Rectangle 9">
            <a:extLst>
              <a:ext uri="{FF2B5EF4-FFF2-40B4-BE49-F238E27FC236}">
                <a16:creationId xmlns:a16="http://schemas.microsoft.com/office/drawing/2014/main" id="{26F37D98-52ED-A1F4-3233-C53183696A0A}"/>
              </a:ext>
            </a:extLst>
          </p:cNvPr>
          <p:cNvSpPr/>
          <p:nvPr userDrawn="1"/>
        </p:nvSpPr>
        <p:spPr>
          <a:xfrm>
            <a:off x="-596" y="0"/>
            <a:ext cx="12192596" cy="1590114"/>
          </a:xfrm>
          <a:prstGeom prst="rect">
            <a:avLst/>
          </a:prstGeom>
          <a:gradFill flip="none" rotWithShape="1">
            <a:gsLst>
              <a:gs pos="84000">
                <a:srgbClr val="808080">
                  <a:alpha val="75000"/>
                </a:srgbClr>
              </a:gs>
              <a:gs pos="0">
                <a:srgbClr val="000000">
                  <a:alpha val="75000"/>
                </a:srgbClr>
              </a:gs>
              <a:gs pos="100000">
                <a:schemeClr val="bg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8F02AD8B-5AD2-4CF4-8950-C9A1BF4FE798}"/>
              </a:ext>
            </a:extLst>
          </p:cNvPr>
          <p:cNvPicPr>
            <a:picLocks noChangeAspect="1"/>
          </p:cNvPicPr>
          <p:nvPr userDrawn="1"/>
        </p:nvPicPr>
        <p:blipFill rotWithShape="1">
          <a:blip r:embed="rId4"/>
          <a:srcRect l="6318" t="70333" r="54330" b="20019"/>
          <a:stretch/>
        </p:blipFill>
        <p:spPr>
          <a:xfrm>
            <a:off x="-596" y="0"/>
            <a:ext cx="12192000" cy="1595437"/>
          </a:xfrm>
          <a:prstGeom prst="rect">
            <a:avLst/>
          </a:prstGeom>
        </p:spPr>
      </p:pic>
      <p:pic>
        <p:nvPicPr>
          <p:cNvPr id="8" name="Picture 7">
            <a:extLst>
              <a:ext uri="{FF2B5EF4-FFF2-40B4-BE49-F238E27FC236}">
                <a16:creationId xmlns:a16="http://schemas.microsoft.com/office/drawing/2014/main" id="{B9CC1200-1966-4D15-8565-3C2C302B97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625323" y="428994"/>
            <a:ext cx="1185677" cy="732125"/>
          </a:xfrm>
          <a:prstGeom prst="rect">
            <a:avLst/>
          </a:prstGeom>
        </p:spPr>
      </p:pic>
      <p:sp>
        <p:nvSpPr>
          <p:cNvPr id="2" name="Title 1">
            <a:extLst>
              <a:ext uri="{FF2B5EF4-FFF2-40B4-BE49-F238E27FC236}">
                <a16:creationId xmlns:a16="http://schemas.microsoft.com/office/drawing/2014/main" id="{F9842AD0-548C-4DBC-975C-E06F1AB8F25E}"/>
              </a:ext>
            </a:extLst>
          </p:cNvPr>
          <p:cNvSpPr>
            <a:spLocks noGrp="1"/>
          </p:cNvSpPr>
          <p:nvPr>
            <p:ph type="title" hasCustomPrompt="1"/>
          </p:nvPr>
        </p:nvSpPr>
        <p:spPr>
          <a:xfrm>
            <a:off x="381000" y="464823"/>
            <a:ext cx="6990791" cy="660468"/>
          </a:xfrm>
        </p:spPr>
        <p:txBody>
          <a:bodyPr>
            <a:normAutofit/>
          </a:bodyPr>
          <a:lstStyle>
            <a:lvl1pPr>
              <a:defRPr sz="3200">
                <a:solidFill>
                  <a:schemeClr val="bg1"/>
                </a:solidFill>
              </a:defRPr>
            </a:lvl1pPr>
          </a:lstStyle>
          <a:p>
            <a:r>
              <a:rPr lang="en-US" dirty="0"/>
              <a:t>CLICK TO EDIT MASTER TITLE STYLE</a:t>
            </a:r>
          </a:p>
        </p:txBody>
      </p:sp>
      <p:sp>
        <p:nvSpPr>
          <p:cNvPr id="14" name="Content Placeholder 13">
            <a:extLst>
              <a:ext uri="{FF2B5EF4-FFF2-40B4-BE49-F238E27FC236}">
                <a16:creationId xmlns:a16="http://schemas.microsoft.com/office/drawing/2014/main" id="{44DA60FD-8C78-D371-1A8E-6BE63A108176}"/>
              </a:ext>
            </a:extLst>
          </p:cNvPr>
          <p:cNvSpPr>
            <a:spLocks noGrp="1"/>
          </p:cNvSpPr>
          <p:nvPr>
            <p:ph sz="quarter" idx="13"/>
          </p:nvPr>
        </p:nvSpPr>
        <p:spPr>
          <a:xfrm>
            <a:off x="931161" y="1714074"/>
            <a:ext cx="4569069" cy="2197406"/>
          </a:xfrm>
          <a:solidFill>
            <a:schemeClr val="tx1"/>
          </a:solidFill>
          <a:effectLst>
            <a:outerShdw blurRad="63500" sx="102000" sy="102000" algn="ctr" rotWithShape="0">
              <a:prstClr val="black">
                <a:alpha val="40000"/>
              </a:prstClr>
            </a:outerShdw>
          </a:effectLst>
        </p:spPr>
        <p:txBody>
          <a:bodyPr lIns="274320" tIns="91440" rIns="274320" bIns="91440" anchor="ctr">
            <a:normAutofit/>
          </a:bodyPr>
          <a:lstStyle>
            <a:lvl1pPr marL="228600" indent="-228600" algn="l">
              <a:buFont typeface="Arial" panose="020B0604020202020204" pitchFamily="34" charset="0"/>
              <a:buChar char="•"/>
              <a:defRPr sz="2000" baseline="0">
                <a:solidFill>
                  <a:schemeClr val="bg1"/>
                </a:solidFill>
              </a:defRPr>
            </a:lvl1pPr>
            <a:lvl2pPr marL="685800" indent="-228600" algn="l">
              <a:buFont typeface="Courier New" panose="02070309020205020404" pitchFamily="49" charset="0"/>
              <a:buChar char="o"/>
              <a:defRPr sz="1800" baseline="0">
                <a:solidFill>
                  <a:schemeClr val="bg1"/>
                </a:solidFill>
              </a:defRPr>
            </a:lvl2pPr>
            <a:lvl3pPr marL="914400" indent="0" algn="ctr">
              <a:buNone/>
              <a:defRPr baseline="0">
                <a:solidFill>
                  <a:schemeClr val="bg1"/>
                </a:solidFill>
              </a:defRPr>
            </a:lvl3pPr>
          </a:lstStyle>
          <a:p>
            <a:pPr lvl="0"/>
            <a:r>
              <a:rPr lang="en-US" dirty="0"/>
              <a:t>Click to edit Master text styles</a:t>
            </a:r>
          </a:p>
          <a:p>
            <a:pPr lvl="1"/>
            <a:r>
              <a:rPr lang="en-US" dirty="0"/>
              <a:t>Click to add bullet</a:t>
            </a:r>
          </a:p>
        </p:txBody>
      </p:sp>
      <p:sp>
        <p:nvSpPr>
          <p:cNvPr id="18" name="Content Placeholder 13">
            <a:extLst>
              <a:ext uri="{FF2B5EF4-FFF2-40B4-BE49-F238E27FC236}">
                <a16:creationId xmlns:a16="http://schemas.microsoft.com/office/drawing/2014/main" id="{F0968711-2ECD-E135-0283-8602374FAF39}"/>
              </a:ext>
            </a:extLst>
          </p:cNvPr>
          <p:cNvSpPr>
            <a:spLocks noGrp="1"/>
          </p:cNvSpPr>
          <p:nvPr>
            <p:ph sz="quarter" idx="16"/>
          </p:nvPr>
        </p:nvSpPr>
        <p:spPr>
          <a:xfrm>
            <a:off x="6646161" y="4171508"/>
            <a:ext cx="4569069" cy="2194560"/>
          </a:xfrm>
          <a:solidFill>
            <a:schemeClr val="tx1"/>
          </a:solidFill>
          <a:effectLst>
            <a:outerShdw blurRad="63500" sx="102000" sy="102000" algn="ctr" rotWithShape="0">
              <a:prstClr val="black">
                <a:alpha val="40000"/>
              </a:prstClr>
            </a:outerShdw>
          </a:effectLst>
        </p:spPr>
        <p:txBody>
          <a:bodyPr lIns="274320" tIns="91440" rIns="274320" bIns="91440" anchor="ctr">
            <a:normAutofit/>
          </a:bodyPr>
          <a:lstStyle>
            <a:lvl1pPr marL="228600" indent="-228600" algn="l">
              <a:buFont typeface="Arial" panose="020B0604020202020204" pitchFamily="34" charset="0"/>
              <a:buChar char="•"/>
              <a:defRPr sz="2000" baseline="0">
                <a:solidFill>
                  <a:schemeClr val="bg1"/>
                </a:solidFill>
              </a:defRPr>
            </a:lvl1pPr>
            <a:lvl2pPr marL="685800" indent="-228600" algn="l">
              <a:buFont typeface="Courier New" panose="02070309020205020404" pitchFamily="49" charset="0"/>
              <a:buChar char="o"/>
              <a:defRPr sz="1800" baseline="0">
                <a:solidFill>
                  <a:schemeClr val="bg1"/>
                </a:solidFill>
              </a:defRPr>
            </a:lvl2pPr>
            <a:lvl3pPr marL="914400" indent="0" algn="ctr">
              <a:buNone/>
              <a:defRPr baseline="0">
                <a:solidFill>
                  <a:schemeClr val="bg1"/>
                </a:solidFill>
              </a:defRPr>
            </a:lvl3pPr>
          </a:lstStyle>
          <a:p>
            <a:pPr lvl="0"/>
            <a:r>
              <a:rPr lang="en-US" dirty="0"/>
              <a:t>Click to edit Master text styles</a:t>
            </a:r>
          </a:p>
          <a:p>
            <a:pPr lvl="1"/>
            <a:r>
              <a:rPr lang="en-US" dirty="0"/>
              <a:t>Click to add bullet</a:t>
            </a:r>
          </a:p>
        </p:txBody>
      </p:sp>
      <p:sp>
        <p:nvSpPr>
          <p:cNvPr id="19" name="Content Placeholder 13">
            <a:extLst>
              <a:ext uri="{FF2B5EF4-FFF2-40B4-BE49-F238E27FC236}">
                <a16:creationId xmlns:a16="http://schemas.microsoft.com/office/drawing/2014/main" id="{A3745E79-53F4-CED7-F69C-15373649933B}"/>
              </a:ext>
            </a:extLst>
          </p:cNvPr>
          <p:cNvSpPr>
            <a:spLocks noGrp="1"/>
          </p:cNvSpPr>
          <p:nvPr>
            <p:ph sz="quarter" idx="17"/>
          </p:nvPr>
        </p:nvSpPr>
        <p:spPr>
          <a:xfrm>
            <a:off x="6646161" y="1714074"/>
            <a:ext cx="4572000" cy="2197406"/>
          </a:xfrm>
          <a:solidFill>
            <a:schemeClr val="accent1"/>
          </a:solidFill>
          <a:effectLst>
            <a:outerShdw blurRad="63500" sx="102000" sy="102000" algn="ctr" rotWithShape="0">
              <a:prstClr val="black">
                <a:alpha val="40000"/>
              </a:prstClr>
            </a:outerShdw>
          </a:effectLst>
        </p:spPr>
        <p:txBody>
          <a:bodyPr lIns="274320" tIns="91440" rIns="274320" bIns="91440" anchor="ctr">
            <a:normAutofit/>
          </a:bodyPr>
          <a:lstStyle>
            <a:lvl1pPr marL="228600" indent="-228600" algn="l">
              <a:buFont typeface="Arial" panose="020B0604020202020204" pitchFamily="34" charset="0"/>
              <a:buChar char="•"/>
              <a:defRPr sz="2000" baseline="0">
                <a:solidFill>
                  <a:schemeClr val="tx1"/>
                </a:solidFill>
              </a:defRPr>
            </a:lvl1pPr>
            <a:lvl2pPr marL="685800" indent="-228600" algn="l">
              <a:buFont typeface="Courier New" panose="02070309020205020404" pitchFamily="49" charset="0"/>
              <a:buChar char="o"/>
              <a:defRPr sz="1800" baseline="0">
                <a:solidFill>
                  <a:schemeClr val="tx1"/>
                </a:solidFill>
              </a:defRPr>
            </a:lvl2pPr>
            <a:lvl3pPr marL="914400" indent="0" algn="ctr">
              <a:buNone/>
              <a:defRPr baseline="0">
                <a:solidFill>
                  <a:schemeClr val="bg1"/>
                </a:solidFill>
              </a:defRPr>
            </a:lvl3pPr>
          </a:lstStyle>
          <a:p>
            <a:pPr lvl="0"/>
            <a:r>
              <a:rPr lang="en-US" dirty="0"/>
              <a:t>Click to edit Master text styles</a:t>
            </a:r>
          </a:p>
          <a:p>
            <a:pPr lvl="1"/>
            <a:r>
              <a:rPr lang="en-US" dirty="0"/>
              <a:t>Click to add bullet</a:t>
            </a:r>
          </a:p>
        </p:txBody>
      </p:sp>
      <p:sp>
        <p:nvSpPr>
          <p:cNvPr id="20" name="Content Placeholder 13">
            <a:extLst>
              <a:ext uri="{FF2B5EF4-FFF2-40B4-BE49-F238E27FC236}">
                <a16:creationId xmlns:a16="http://schemas.microsoft.com/office/drawing/2014/main" id="{09F923EC-B39F-54F2-F170-07B3E09B3B56}"/>
              </a:ext>
            </a:extLst>
          </p:cNvPr>
          <p:cNvSpPr>
            <a:spLocks noGrp="1"/>
          </p:cNvSpPr>
          <p:nvPr>
            <p:ph sz="quarter" idx="18"/>
          </p:nvPr>
        </p:nvSpPr>
        <p:spPr>
          <a:xfrm>
            <a:off x="931161" y="4171508"/>
            <a:ext cx="4569069" cy="2194560"/>
          </a:xfrm>
          <a:solidFill>
            <a:schemeClr val="accent1"/>
          </a:solidFill>
          <a:effectLst>
            <a:outerShdw blurRad="63500" sx="102000" sy="102000" algn="ctr" rotWithShape="0">
              <a:prstClr val="black">
                <a:alpha val="40000"/>
              </a:prstClr>
            </a:outerShdw>
          </a:effectLst>
        </p:spPr>
        <p:txBody>
          <a:bodyPr lIns="274320" tIns="91440" rIns="274320" bIns="91440" anchor="ctr">
            <a:normAutofit/>
          </a:bodyPr>
          <a:lstStyle>
            <a:lvl1pPr marL="228600" indent="-228600" algn="l">
              <a:buFont typeface="Arial" panose="020B0604020202020204" pitchFamily="34" charset="0"/>
              <a:buChar char="•"/>
              <a:defRPr sz="2000" baseline="0">
                <a:solidFill>
                  <a:schemeClr val="tx1"/>
                </a:solidFill>
              </a:defRPr>
            </a:lvl1pPr>
            <a:lvl2pPr marL="685800" indent="-228600" algn="l">
              <a:buFont typeface="Courier New" panose="02070309020205020404" pitchFamily="49" charset="0"/>
              <a:buChar char="o"/>
              <a:defRPr sz="1800" baseline="0">
                <a:solidFill>
                  <a:schemeClr val="tx1"/>
                </a:solidFill>
              </a:defRPr>
            </a:lvl2pPr>
            <a:lvl3pPr marL="914400" indent="0" algn="ctr">
              <a:buNone/>
              <a:defRPr baseline="0">
                <a:solidFill>
                  <a:schemeClr val="bg1"/>
                </a:solidFill>
              </a:defRPr>
            </a:lvl3pPr>
          </a:lstStyle>
          <a:p>
            <a:pPr lvl="0"/>
            <a:r>
              <a:rPr lang="en-US" dirty="0"/>
              <a:t>Click to edit Master text styles</a:t>
            </a:r>
          </a:p>
          <a:p>
            <a:pPr lvl="1"/>
            <a:r>
              <a:rPr lang="en-US" dirty="0"/>
              <a:t>Click to add bullet</a:t>
            </a:r>
          </a:p>
        </p:txBody>
      </p:sp>
    </p:spTree>
    <p:custDataLst>
      <p:tags r:id="rId1"/>
    </p:custDataLst>
    <p:extLst>
      <p:ext uri="{BB962C8B-B14F-4D97-AF65-F5344CB8AC3E}">
        <p14:creationId xmlns:p14="http://schemas.microsoft.com/office/powerpoint/2010/main" val="621423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4D293-AE01-499F-87C6-938F8111FEA6}"/>
              </a:ext>
            </a:extLst>
          </p:cNvPr>
          <p:cNvSpPr>
            <a:spLocks noGrp="1"/>
          </p:cNvSpPr>
          <p:nvPr>
            <p:ph type="title"/>
          </p:nvPr>
        </p:nvSpPr>
        <p:spPr>
          <a:xfrm>
            <a:off x="381000" y="381000"/>
            <a:ext cx="8572500" cy="13096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9BDFAE9-4AC3-4361-86B2-6E5CFF50567E}"/>
              </a:ext>
            </a:extLst>
          </p:cNvPr>
          <p:cNvSpPr>
            <a:spLocks noGrp="1"/>
          </p:cNvSpPr>
          <p:nvPr>
            <p:ph type="body" idx="1"/>
          </p:nvPr>
        </p:nvSpPr>
        <p:spPr>
          <a:xfrm>
            <a:off x="381000" y="1825625"/>
            <a:ext cx="85725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E06C4B-11F4-4BCF-8504-A9F730CDA31E}"/>
              </a:ext>
            </a:extLst>
          </p:cNvPr>
          <p:cNvSpPr>
            <a:spLocks noGrp="1"/>
          </p:cNvSpPr>
          <p:nvPr>
            <p:ph type="dt" sz="half" idx="2"/>
          </p:nvPr>
        </p:nvSpPr>
        <p:spPr>
          <a:xfrm>
            <a:off x="381000" y="6492875"/>
            <a:ext cx="28575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BFB81-55F2-4FE1-8FFF-98FBBEB50F7C}" type="datetimeFigureOut">
              <a:rPr lang="en-US" smtClean="0"/>
              <a:t>9/11/2023</a:t>
            </a:fld>
            <a:endParaRPr lang="en-US"/>
          </a:p>
        </p:txBody>
      </p:sp>
      <p:sp>
        <p:nvSpPr>
          <p:cNvPr id="5" name="Footer Placeholder 4">
            <a:extLst>
              <a:ext uri="{FF2B5EF4-FFF2-40B4-BE49-F238E27FC236}">
                <a16:creationId xmlns:a16="http://schemas.microsoft.com/office/drawing/2014/main" id="{9F8E1F76-B339-45F6-81BA-3C38E54D2089}"/>
              </a:ext>
            </a:extLst>
          </p:cNvPr>
          <p:cNvSpPr>
            <a:spLocks noGrp="1"/>
          </p:cNvSpPr>
          <p:nvPr>
            <p:ph type="ftr" sz="quarter" idx="3"/>
          </p:nvPr>
        </p:nvSpPr>
        <p:spPr>
          <a:xfrm>
            <a:off x="4038600" y="64928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EA8E6F-0BC2-4235-8C21-A368F866B7E2}"/>
              </a:ext>
            </a:extLst>
          </p:cNvPr>
          <p:cNvSpPr>
            <a:spLocks noGrp="1"/>
          </p:cNvSpPr>
          <p:nvPr>
            <p:ph type="sldNum" sz="quarter" idx="4"/>
          </p:nvPr>
        </p:nvSpPr>
        <p:spPr>
          <a:xfrm>
            <a:off x="8953500" y="6492875"/>
            <a:ext cx="28575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79379-3D62-494C-A2B4-0412CA048942}" type="slidenum">
              <a:rPr lang="en-US" smtClean="0"/>
              <a:t>‹#›</a:t>
            </a:fld>
            <a:endParaRPr lang="en-US"/>
          </a:p>
        </p:txBody>
      </p:sp>
    </p:spTree>
    <p:custDataLst>
      <p:tags r:id="rId20"/>
    </p:custDataLst>
    <p:extLst>
      <p:ext uri="{BB962C8B-B14F-4D97-AF65-F5344CB8AC3E}">
        <p14:creationId xmlns:p14="http://schemas.microsoft.com/office/powerpoint/2010/main" val="4262705384"/>
      </p:ext>
    </p:extLst>
  </p:cSld>
  <p:clrMap bg1="lt1" tx1="dk1" bg2="lt2" tx2="dk2" accent1="accent1" accent2="accent2" accent3="accent3" accent4="accent4" accent5="accent5" accent6="accent6" hlink="hlink" folHlink="folHlink"/>
  <p:sldLayoutIdLst>
    <p:sldLayoutId id="2147483651" r:id="rId1"/>
    <p:sldLayoutId id="2147483662" r:id="rId2"/>
    <p:sldLayoutId id="2147483650" r:id="rId3"/>
    <p:sldLayoutId id="2147483668" r:id="rId4"/>
    <p:sldLayoutId id="2147483660" r:id="rId5"/>
    <p:sldLayoutId id="2147483669" r:id="rId6"/>
    <p:sldLayoutId id="2147483665" r:id="rId7"/>
    <p:sldLayoutId id="2147483666" r:id="rId8"/>
    <p:sldLayoutId id="2147483664" r:id="rId9"/>
    <p:sldLayoutId id="2147483649" r:id="rId10"/>
    <p:sldLayoutId id="2147483663" r:id="rId11"/>
    <p:sldLayoutId id="2147483667" r:id="rId12"/>
    <p:sldLayoutId id="2147483655" r:id="rId13"/>
    <p:sldLayoutId id="2147483654" r:id="rId14"/>
    <p:sldLayoutId id="2147483652" r:id="rId15"/>
    <p:sldLayoutId id="2147483653" r:id="rId16"/>
    <p:sldLayoutId id="2147483656" r:id="rId17"/>
    <p:sldLayoutId id="2147483657" r:id="rId18"/>
  </p:sldLayoutIdLst>
  <p:txStyles>
    <p:titleStyle>
      <a:lvl1pPr algn="l" defTabSz="914400" rtl="0" eaLnBrk="1" latinLnBrk="0" hangingPunct="1">
        <a:lnSpc>
          <a:spcPct val="90000"/>
        </a:lnSpc>
        <a:spcBef>
          <a:spcPct val="0"/>
        </a:spcBef>
        <a:buNone/>
        <a:defRPr sz="4000" b="1" kern="1200" cap="all" spc="0" baseline="0">
          <a:solidFill>
            <a:schemeClr val="tx1"/>
          </a:solidFill>
          <a:latin typeface="Franklin Gothic Medium" panose="020B0603020102020204" pitchFamily="34" charset="0"/>
          <a:ea typeface="Cambria" panose="02040503050406030204" pitchFamily="18" charset="0"/>
          <a:cs typeface="Aharoni" panose="020108030201040302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orbel" panose="020B0503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orbel" panose="020B0503020204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Corbel" panose="020B0503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0" userDrawn="1">
          <p15:clr>
            <a:srgbClr val="F26B43"/>
          </p15:clr>
        </p15:guide>
        <p15:guide id="4" pos="7440" userDrawn="1">
          <p15:clr>
            <a:srgbClr val="F26B43"/>
          </p15:clr>
        </p15:guide>
        <p15:guide id="5" pos="2040" userDrawn="1">
          <p15:clr>
            <a:srgbClr val="F26B43"/>
          </p15:clr>
        </p15:guide>
        <p15:guide id="6" pos="5640" userDrawn="1">
          <p15:clr>
            <a:srgbClr val="F26B43"/>
          </p15:clr>
        </p15:guide>
        <p15:guide id="7" orient="horz" pos="240" userDrawn="1">
          <p15:clr>
            <a:srgbClr val="F26B43"/>
          </p15:clr>
        </p15:guide>
        <p15:guide id="8" orient="horz" pos="1512" userDrawn="1">
          <p15:clr>
            <a:srgbClr val="F26B43"/>
          </p15:clr>
        </p15:guide>
        <p15:guide id="9" orient="horz" pos="4080" userDrawn="1">
          <p15:clr>
            <a:srgbClr val="F26B43"/>
          </p15:clr>
        </p15:guide>
        <p15:guide id="10" orient="horz" pos="28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2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2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2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29.xml"/><Relationship Id="rId5" Type="http://schemas.openxmlformats.org/officeDocument/2006/relationships/image" Target="../media/image15.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8.xml"/><Relationship Id="rId7"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3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notesSlide" Target="../notesSlides/notesSlide24.xml"/><Relationship Id="rId7" Type="http://schemas.openxmlformats.org/officeDocument/2006/relationships/image" Target="../media/image25.svg"/><Relationship Id="rId12"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sv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7.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3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A496C6-4FE7-C90C-E73E-DE9FE9BCDCEF}"/>
              </a:ext>
            </a:extLst>
          </p:cNvPr>
          <p:cNvSpPr>
            <a:spLocks noGrp="1"/>
          </p:cNvSpPr>
          <p:nvPr>
            <p:ph type="title"/>
          </p:nvPr>
        </p:nvSpPr>
        <p:spPr>
          <a:xfrm>
            <a:off x="831849" y="1709738"/>
            <a:ext cx="7397751" cy="2852737"/>
          </a:xfrm>
        </p:spPr>
        <p:txBody>
          <a:bodyPr/>
          <a:lstStyle/>
          <a:p>
            <a:r>
              <a:rPr lang="en-US" dirty="0"/>
              <a:t>GET INVOLVED:</a:t>
            </a:r>
            <a:br>
              <a:rPr lang="en-US" dirty="0"/>
            </a:br>
            <a:r>
              <a:rPr lang="en-US" dirty="0" err="1"/>
              <a:t>mMTC’s</a:t>
            </a:r>
            <a:r>
              <a:rPr lang="en-US" dirty="0"/>
              <a:t> “BRING YOUR ENGINEER TO SCHOOL DAY” Program</a:t>
            </a:r>
          </a:p>
        </p:txBody>
      </p:sp>
      <p:sp>
        <p:nvSpPr>
          <p:cNvPr id="8" name="Text Placeholder 7">
            <a:extLst>
              <a:ext uri="{FF2B5EF4-FFF2-40B4-BE49-F238E27FC236}">
                <a16:creationId xmlns:a16="http://schemas.microsoft.com/office/drawing/2014/main" id="{4C1E1282-7533-6EB0-23CB-B229ACEB370D}"/>
              </a:ext>
            </a:extLst>
          </p:cNvPr>
          <p:cNvSpPr>
            <a:spLocks noGrp="1"/>
          </p:cNvSpPr>
          <p:nvPr>
            <p:ph type="body" idx="1"/>
          </p:nvPr>
        </p:nvSpPr>
        <p:spPr/>
        <p:txBody>
          <a:bodyPr/>
          <a:lstStyle/>
          <a:p>
            <a:r>
              <a:rPr lang="en-US" dirty="0"/>
              <a:t>Instructions to get involved and prepare your materials</a:t>
            </a:r>
          </a:p>
        </p:txBody>
      </p:sp>
      <p:pic>
        <p:nvPicPr>
          <p:cNvPr id="58" name="Picture 57">
            <a:extLst>
              <a:ext uri="{FF2B5EF4-FFF2-40B4-BE49-F238E27FC236}">
                <a16:creationId xmlns:a16="http://schemas.microsoft.com/office/drawing/2014/main" id="{2197B513-29CE-4A86-A1FC-073291C390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75422" y="404184"/>
            <a:ext cx="1697180" cy="1047964"/>
          </a:xfrm>
          <a:prstGeom prst="rect">
            <a:avLst/>
          </a:prstGeom>
        </p:spPr>
      </p:pic>
    </p:spTree>
    <p:custDataLst>
      <p:tags r:id="rId1"/>
    </p:custDataLst>
    <p:extLst>
      <p:ext uri="{BB962C8B-B14F-4D97-AF65-F5344CB8AC3E}">
        <p14:creationId xmlns:p14="http://schemas.microsoft.com/office/powerpoint/2010/main" val="1993013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8A29-3B9A-4747-97FE-A98069A66470}"/>
              </a:ext>
            </a:extLst>
          </p:cNvPr>
          <p:cNvSpPr>
            <a:spLocks noGrp="1"/>
          </p:cNvSpPr>
          <p:nvPr>
            <p:ph type="title"/>
          </p:nvPr>
        </p:nvSpPr>
        <p:spPr>
          <a:xfrm>
            <a:off x="380999" y="464823"/>
            <a:ext cx="8989243" cy="660468"/>
          </a:xfrm>
        </p:spPr>
        <p:txBody>
          <a:bodyPr>
            <a:noAutofit/>
          </a:bodyPr>
          <a:lstStyle/>
          <a:p>
            <a:r>
              <a:rPr lang="en-US" sz="2900" dirty="0">
                <a:solidFill>
                  <a:schemeClr val="tx1">
                    <a:lumMod val="75000"/>
                    <a:lumOff val="25000"/>
                  </a:schemeClr>
                </a:solidFill>
              </a:rPr>
              <a:t>Step 5: review tips and best practices (cont.)</a:t>
            </a:r>
          </a:p>
        </p:txBody>
      </p:sp>
      <p:sp>
        <p:nvSpPr>
          <p:cNvPr id="3" name="TextBox 2">
            <a:extLst>
              <a:ext uri="{FF2B5EF4-FFF2-40B4-BE49-F238E27FC236}">
                <a16:creationId xmlns:a16="http://schemas.microsoft.com/office/drawing/2014/main" id="{CD9712AF-ED9A-4DF3-975E-9EAE6D1AE5A6}"/>
              </a:ext>
            </a:extLst>
          </p:cNvPr>
          <p:cNvSpPr txBox="1"/>
          <p:nvPr/>
        </p:nvSpPr>
        <p:spPr>
          <a:xfrm>
            <a:off x="380999" y="1011138"/>
            <a:ext cx="11327091" cy="2744662"/>
          </a:xfrm>
          <a:prstGeom prst="rect">
            <a:avLst/>
          </a:prstGeom>
          <a:noFill/>
        </p:spPr>
        <p:txBody>
          <a:bodyPr wrap="square" rtlCol="0">
            <a:spAutoFit/>
          </a:bodyPr>
          <a:lstStyle/>
          <a:p>
            <a:pPr marL="342900" marR="0" lvl="0" indent="-342900">
              <a:lnSpc>
                <a:spcPct val="107000"/>
              </a:lnSpc>
              <a:spcBef>
                <a:spcPts val="0"/>
              </a:spcBef>
              <a:spcAft>
                <a:spcPts val="0"/>
              </a:spcAft>
              <a:buFont typeface="Wingdings" panose="05000000000000000000" pitchFamily="2" charset="2"/>
              <a:buChar char=""/>
            </a:pPr>
            <a:r>
              <a:rPr lang="en-US" sz="1800" b="1" dirty="0">
                <a:effectLst/>
                <a:latin typeface="Arial" panose="020B0604020202020204" pitchFamily="34" charset="0"/>
                <a:ea typeface="Calibri" panose="020F0502020204030204" pitchFamily="34" charset="0"/>
                <a:cs typeface="Times New Roman" panose="02020603050405020304" pitchFamily="18" charset="0"/>
              </a:rPr>
              <a:t>Focus on the basics:</a:t>
            </a:r>
            <a:r>
              <a:rPr lang="en-US" sz="1800" dirty="0">
                <a:effectLst/>
                <a:latin typeface="Arial" panose="020B0604020202020204" pitchFamily="34" charset="0"/>
                <a:ea typeface="Calibri" panose="020F0502020204030204" pitchFamily="34" charset="0"/>
                <a:cs typeface="Times New Roman" panose="02020603050405020304" pitchFamily="18" charset="0"/>
              </a:rPr>
              <a:t> Students have never worked in an industry job, so you’ll need to help them to understand the very literal daily activities of working in the industry like meetings, working hours, tools and resources, and other topics that we don’t even think about but perform on a daily basis. Help students understand that your job includes both computer and on-hands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b="1" dirty="0">
                <a:effectLst/>
                <a:latin typeface="Arial" panose="020B0604020202020204" pitchFamily="34" charset="0"/>
                <a:ea typeface="Calibri" panose="020F0502020204030204" pitchFamily="34" charset="0"/>
                <a:cs typeface="Times New Roman" panose="02020603050405020304" pitchFamily="18" charset="0"/>
              </a:rPr>
              <a:t>Leave time for Q&amp;A:</a:t>
            </a:r>
            <a:r>
              <a:rPr lang="en-US" sz="1800" dirty="0">
                <a:effectLst/>
                <a:latin typeface="Arial" panose="020B0604020202020204" pitchFamily="34" charset="0"/>
                <a:ea typeface="Calibri" panose="020F0502020204030204" pitchFamily="34" charset="0"/>
                <a:cs typeface="Times New Roman" panose="02020603050405020304" pitchFamily="18" charset="0"/>
              </a:rPr>
              <a:t> Leave plenty of time for students to ask any questions. If the students do not have any questions, prepare some questions for the students or additional stories/examples.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b="1" dirty="0">
                <a:effectLst/>
                <a:latin typeface="Arial" panose="020B0604020202020204" pitchFamily="34" charset="0"/>
                <a:ea typeface="Calibri" panose="020F0502020204030204" pitchFamily="34" charset="0"/>
                <a:cs typeface="Times New Roman" panose="02020603050405020304" pitchFamily="18" charset="0"/>
              </a:rPr>
              <a:t>Share the right resources:</a:t>
            </a:r>
            <a:r>
              <a:rPr lang="en-US" sz="1800" dirty="0">
                <a:effectLst/>
                <a:latin typeface="Arial" panose="020B0604020202020204" pitchFamily="34" charset="0"/>
                <a:ea typeface="Calibri" panose="020F0502020204030204" pitchFamily="34" charset="0"/>
                <a:cs typeface="Times New Roman" panose="02020603050405020304" pitchFamily="18" charset="0"/>
              </a:rPr>
              <a:t> Leave your personal contact information with your educator partner rather than directly with students. Instead, point them in the direction of useful resources if they are interested in STEM or learning more.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A952A6BF-E509-47DE-8CC5-DC6E4E3F29FB}"/>
              </a:ext>
            </a:extLst>
          </p:cNvPr>
          <p:cNvSpPr txBox="1">
            <a:spLocks/>
          </p:cNvSpPr>
          <p:nvPr/>
        </p:nvSpPr>
        <p:spPr>
          <a:xfrm>
            <a:off x="380999" y="3755800"/>
            <a:ext cx="8989243" cy="6604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cap="all" spc="0" baseline="0">
                <a:solidFill>
                  <a:schemeClr val="tx1"/>
                </a:solidFill>
                <a:latin typeface="Franklin Gothic Medium" panose="020B0603020102020204" pitchFamily="34" charset="0"/>
                <a:ea typeface="Cambria" panose="02040503050406030204" pitchFamily="18" charset="0"/>
                <a:cs typeface="Aharoni" panose="02010803020104030203" pitchFamily="2" charset="-79"/>
              </a:defRPr>
            </a:lvl1pPr>
          </a:lstStyle>
          <a:p>
            <a:r>
              <a:rPr lang="en-US" sz="2900" dirty="0">
                <a:solidFill>
                  <a:schemeClr val="tx1">
                    <a:lumMod val="75000"/>
                    <a:lumOff val="25000"/>
                  </a:schemeClr>
                </a:solidFill>
              </a:rPr>
              <a:t>Step 6: stay involved</a:t>
            </a:r>
          </a:p>
        </p:txBody>
      </p:sp>
      <p:sp>
        <p:nvSpPr>
          <p:cNvPr id="5" name="TextBox 4">
            <a:extLst>
              <a:ext uri="{FF2B5EF4-FFF2-40B4-BE49-F238E27FC236}">
                <a16:creationId xmlns:a16="http://schemas.microsoft.com/office/drawing/2014/main" id="{FE1B7B9A-70F5-47B7-81CD-27EF432E9A9A}"/>
              </a:ext>
            </a:extLst>
          </p:cNvPr>
          <p:cNvSpPr txBox="1"/>
          <p:nvPr/>
        </p:nvSpPr>
        <p:spPr>
          <a:xfrm>
            <a:off x="380999" y="4302115"/>
            <a:ext cx="11327091" cy="1958165"/>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We value your participation in this program with MMTC. It is key to demonstrate to students how they can make a difference and get involved in STEM. If you would like to continue partnering with your educator partner to schedule classroom visits (including to present on future STEM skills), feel free to stay in touch. You can also contact the MMTC via the email address listed on </a:t>
            </a:r>
            <a:r>
              <a:rPr lang="en-US" sz="1800" b="1" dirty="0">
                <a:solidFill>
                  <a:srgbClr val="007CBA"/>
                </a:solidFill>
                <a:effectLst/>
                <a:latin typeface="Segoe UI" panose="020B0502040204020203" pitchFamily="34" charset="0"/>
                <a:ea typeface="Calibri" panose="020F0502020204030204" pitchFamily="34" charset="0"/>
              </a:rPr>
              <a:t>michauto.org/</a:t>
            </a:r>
            <a:r>
              <a:rPr lang="en-US" sz="1800" b="1" dirty="0" err="1">
                <a:solidFill>
                  <a:srgbClr val="007CBA"/>
                </a:solidFill>
                <a:effectLst/>
                <a:latin typeface="Segoe UI" panose="020B0502040204020203" pitchFamily="34" charset="0"/>
                <a:ea typeface="Calibri" panose="020F0502020204030204" pitchFamily="34" charset="0"/>
              </a:rPr>
              <a:t>michigan</a:t>
            </a:r>
            <a:r>
              <a:rPr lang="en-US" sz="1800" b="1" dirty="0">
                <a:solidFill>
                  <a:srgbClr val="007CBA"/>
                </a:solidFill>
                <a:effectLst/>
                <a:latin typeface="Segoe UI" panose="020B0502040204020203" pitchFamily="34" charset="0"/>
                <a:ea typeface="Calibri" panose="020F0502020204030204" pitchFamily="34" charset="0"/>
              </a:rPr>
              <a:t>-mobility-talent-consortium/</a:t>
            </a:r>
            <a:r>
              <a:rPr lang="en-US" b="1" dirty="0">
                <a:solidFill>
                  <a:srgbClr val="007CBA"/>
                </a:solidFill>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to be connected with additional educators and classrooms.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We also welcome any referrals you may have!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6113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64A865-141F-FFB4-3C1C-C983FB100717}"/>
              </a:ext>
            </a:extLst>
          </p:cNvPr>
          <p:cNvSpPr>
            <a:spLocks noGrp="1"/>
          </p:cNvSpPr>
          <p:nvPr>
            <p:ph type="title"/>
          </p:nvPr>
        </p:nvSpPr>
        <p:spPr>
          <a:xfrm>
            <a:off x="381000" y="464823"/>
            <a:ext cx="9079871" cy="660468"/>
          </a:xfrm>
        </p:spPr>
        <p:txBody>
          <a:bodyPr>
            <a:normAutofit/>
          </a:bodyPr>
          <a:lstStyle/>
          <a:p>
            <a:r>
              <a:rPr lang="en-US" dirty="0"/>
              <a:t>How to use the classroom template</a:t>
            </a:r>
          </a:p>
        </p:txBody>
      </p:sp>
      <p:sp>
        <p:nvSpPr>
          <p:cNvPr id="3" name="Content Placeholder 4">
            <a:extLst>
              <a:ext uri="{FF2B5EF4-FFF2-40B4-BE49-F238E27FC236}">
                <a16:creationId xmlns:a16="http://schemas.microsoft.com/office/drawing/2014/main" id="{9183C387-2ADF-D5AC-EE26-F8B0F896E394}"/>
              </a:ext>
            </a:extLst>
          </p:cNvPr>
          <p:cNvSpPr txBox="1">
            <a:spLocks/>
          </p:cNvSpPr>
          <p:nvPr/>
        </p:nvSpPr>
        <p:spPr>
          <a:xfrm>
            <a:off x="838200" y="1441202"/>
            <a:ext cx="5181600" cy="1938992"/>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orbel" panose="020B0503020204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600"/>
              </a:spcBef>
              <a:spcAft>
                <a:spcPts val="300"/>
              </a:spcAft>
            </a:pPr>
            <a:r>
              <a:rPr lang="en-US" sz="2000" dirty="0"/>
              <a:t>Use this deck as a template when presenting in the classroom as part of the Michigan Mobility Talent Consortium’s “Bring Your Engineer to School Day” program. It is designed to be customized based on your experience.</a:t>
            </a:r>
          </a:p>
        </p:txBody>
      </p:sp>
      <p:sp>
        <p:nvSpPr>
          <p:cNvPr id="4" name="Content Placeholder 14">
            <a:extLst>
              <a:ext uri="{FF2B5EF4-FFF2-40B4-BE49-F238E27FC236}">
                <a16:creationId xmlns:a16="http://schemas.microsoft.com/office/drawing/2014/main" id="{31F71ABC-4713-8E3A-8017-DBE8697D5E98}"/>
              </a:ext>
            </a:extLst>
          </p:cNvPr>
          <p:cNvSpPr txBox="1">
            <a:spLocks/>
          </p:cNvSpPr>
          <p:nvPr/>
        </p:nvSpPr>
        <p:spPr>
          <a:xfrm>
            <a:off x="6172200" y="1441202"/>
            <a:ext cx="5181600" cy="1746632"/>
          </a:xfrm>
          <a:prstGeom prst="rect">
            <a:avLst/>
          </a:prstGeom>
        </p:spPr>
        <p:txBody>
          <a:bodyPr>
            <a:spAutoFit/>
          </a:bodyPr>
          <a:lstStyle>
            <a:defPPr>
              <a:defRPr lang="en-US"/>
            </a:defPPr>
            <a:lvl1pPr marL="228600" indent="-228600">
              <a:lnSpc>
                <a:spcPts val="2880"/>
              </a:lnSpc>
              <a:spcBef>
                <a:spcPts val="600"/>
              </a:spcBef>
              <a:spcAft>
                <a:spcPts val="300"/>
              </a:spcAft>
              <a:buFont typeface="Arial" panose="020B0604020202020204" pitchFamily="34" charset="0"/>
              <a:buChar char="•"/>
              <a:defRPr sz="2400">
                <a:latin typeface="Corbel" panose="020B0503020204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Corbel" panose="020B0503020204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Corbel" panose="020B0503020204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Corbel" panose="020B0503020204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latin typeface="Corbel" panose="020B0503020204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2400"/>
              </a:lnSpc>
            </a:pPr>
            <a:r>
              <a:rPr lang="en-US" sz="2000" dirty="0"/>
              <a:t>There are several slide layouts available for personalization.</a:t>
            </a:r>
          </a:p>
          <a:p>
            <a:pPr>
              <a:lnSpc>
                <a:spcPts val="2400"/>
              </a:lnSpc>
            </a:pPr>
            <a:r>
              <a:rPr lang="en-US" sz="2000" dirty="0"/>
              <a:t>Please use presentation mode so that you’re able to see the speaker notes during your presentation.</a:t>
            </a:r>
          </a:p>
        </p:txBody>
      </p:sp>
      <p:sp>
        <p:nvSpPr>
          <p:cNvPr id="9" name="TextBox 8">
            <a:extLst>
              <a:ext uri="{FF2B5EF4-FFF2-40B4-BE49-F238E27FC236}">
                <a16:creationId xmlns:a16="http://schemas.microsoft.com/office/drawing/2014/main" id="{CE77154A-B06B-2771-2C55-C1DA1BA81E8D}"/>
              </a:ext>
            </a:extLst>
          </p:cNvPr>
          <p:cNvSpPr txBox="1"/>
          <p:nvPr/>
        </p:nvSpPr>
        <p:spPr>
          <a:xfrm>
            <a:off x="1305757" y="5641946"/>
            <a:ext cx="9428085" cy="451406"/>
          </a:xfrm>
          <a:prstGeom prst="rect">
            <a:avLst/>
          </a:prstGeom>
          <a:noFill/>
        </p:spPr>
        <p:txBody>
          <a:bodyPr wrap="square">
            <a:spAutoFit/>
          </a:bodyPr>
          <a:lstStyle/>
          <a:p>
            <a:pPr marR="0" lvl="0" algn="ctr" defTabSz="914400" rtl="0" eaLnBrk="1" fontAlgn="auto" latinLnBrk="0" hangingPunct="1">
              <a:lnSpc>
                <a:spcPts val="2800"/>
              </a:lnSpc>
              <a:spcBef>
                <a:spcPts val="600"/>
              </a:spcBef>
              <a:spcAft>
                <a:spcPts val="300"/>
              </a:spcAft>
              <a:buClrTx/>
              <a:buSzTx/>
              <a:tabLst/>
              <a:defRPr/>
            </a:pPr>
            <a:r>
              <a:rPr kumimoji="0" lang="en-US" sz="2400" b="0" i="0" u="none" strike="noStrike" kern="1200" cap="none" spc="0" normalizeH="0" baseline="0" noProof="0" dirty="0">
                <a:ln>
                  <a:noFill/>
                </a:ln>
                <a:solidFill>
                  <a:schemeClr val="bg1"/>
                </a:solidFill>
                <a:effectLst/>
                <a:uLnTx/>
                <a:uFillTx/>
                <a:latin typeface="Corbel" panose="020B0503020204020204" pitchFamily="34" charset="0"/>
                <a:ea typeface="+mn-ea"/>
                <a:cs typeface="Arial" panose="020B0604020202020204" pitchFamily="34" charset="0"/>
              </a:rPr>
              <a:t>Full instructions, tips and resources can be found at [URL].</a:t>
            </a:r>
          </a:p>
        </p:txBody>
      </p:sp>
    </p:spTree>
    <p:custDataLst>
      <p:tags r:id="rId1"/>
    </p:custDataLst>
    <p:extLst>
      <p:ext uri="{BB962C8B-B14F-4D97-AF65-F5344CB8AC3E}">
        <p14:creationId xmlns:p14="http://schemas.microsoft.com/office/powerpoint/2010/main" val="858999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A496C6-4FE7-C90C-E73E-DE9FE9BCDCEF}"/>
              </a:ext>
            </a:extLst>
          </p:cNvPr>
          <p:cNvSpPr>
            <a:spLocks noGrp="1"/>
          </p:cNvSpPr>
          <p:nvPr>
            <p:ph type="title"/>
          </p:nvPr>
        </p:nvSpPr>
        <p:spPr/>
        <p:txBody>
          <a:bodyPr/>
          <a:lstStyle/>
          <a:p>
            <a:r>
              <a:rPr lang="en-US" dirty="0"/>
              <a:t>Welcome to…</a:t>
            </a:r>
            <a:br>
              <a:rPr lang="en-US" dirty="0"/>
            </a:br>
            <a:r>
              <a:rPr lang="en-US" dirty="0"/>
              <a:t>“BRING YOUR ENGINEER TO SCHOOL DAY”</a:t>
            </a:r>
          </a:p>
        </p:txBody>
      </p:sp>
      <p:sp>
        <p:nvSpPr>
          <p:cNvPr id="8" name="Text Placeholder 7">
            <a:extLst>
              <a:ext uri="{FF2B5EF4-FFF2-40B4-BE49-F238E27FC236}">
                <a16:creationId xmlns:a16="http://schemas.microsoft.com/office/drawing/2014/main" id="{4C1E1282-7533-6EB0-23CB-B229ACEB370D}"/>
              </a:ext>
            </a:extLst>
          </p:cNvPr>
          <p:cNvSpPr>
            <a:spLocks noGrp="1"/>
          </p:cNvSpPr>
          <p:nvPr>
            <p:ph type="body" idx="1"/>
          </p:nvPr>
        </p:nvSpPr>
        <p:spPr/>
        <p:txBody>
          <a:bodyPr/>
          <a:lstStyle/>
          <a:p>
            <a:endParaRPr lang="en-US" dirty="0"/>
          </a:p>
        </p:txBody>
      </p:sp>
      <p:pic>
        <p:nvPicPr>
          <p:cNvPr id="58" name="Picture 57">
            <a:extLst>
              <a:ext uri="{FF2B5EF4-FFF2-40B4-BE49-F238E27FC236}">
                <a16:creationId xmlns:a16="http://schemas.microsoft.com/office/drawing/2014/main" id="{2197B513-29CE-4A86-A1FC-073291C390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75422" y="404184"/>
            <a:ext cx="1697180" cy="1047964"/>
          </a:xfrm>
          <a:prstGeom prst="rect">
            <a:avLst/>
          </a:prstGeom>
        </p:spPr>
      </p:pic>
    </p:spTree>
    <p:custDataLst>
      <p:tags r:id="rId1"/>
    </p:custDataLst>
    <p:extLst>
      <p:ext uri="{BB962C8B-B14F-4D97-AF65-F5344CB8AC3E}">
        <p14:creationId xmlns:p14="http://schemas.microsoft.com/office/powerpoint/2010/main" val="2811594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68FA0B-E1DF-4EDC-A89B-81C4C7D0BB7D}"/>
              </a:ext>
            </a:extLst>
          </p:cNvPr>
          <p:cNvSpPr>
            <a:spLocks noGrp="1"/>
          </p:cNvSpPr>
          <p:nvPr>
            <p:ph type="ctrTitle"/>
          </p:nvPr>
        </p:nvSpPr>
        <p:spPr>
          <a:xfrm>
            <a:off x="3130795" y="1529984"/>
            <a:ext cx="5930410" cy="800100"/>
          </a:xfrm>
        </p:spPr>
        <p:txBody>
          <a:bodyPr/>
          <a:lstStyle/>
          <a:p>
            <a:r>
              <a:rPr lang="en-US" dirty="0"/>
              <a:t>Today’s activities</a:t>
            </a:r>
          </a:p>
        </p:txBody>
      </p:sp>
      <p:sp>
        <p:nvSpPr>
          <p:cNvPr id="4" name="Content Placeholder 2">
            <a:extLst>
              <a:ext uri="{FF2B5EF4-FFF2-40B4-BE49-F238E27FC236}">
                <a16:creationId xmlns:a16="http://schemas.microsoft.com/office/drawing/2014/main" id="{30C4518D-E2D0-42BD-A5A9-6BD1AB9A4700}"/>
              </a:ext>
            </a:extLst>
          </p:cNvPr>
          <p:cNvSpPr>
            <a:spLocks noGrp="1"/>
          </p:cNvSpPr>
          <p:nvPr>
            <p:ph type="body" sz="quarter" idx="13"/>
          </p:nvPr>
        </p:nvSpPr>
        <p:spPr>
          <a:xfrm>
            <a:off x="3130794" y="2422160"/>
            <a:ext cx="6823434" cy="516808"/>
          </a:xfrm>
        </p:spPr>
        <p:txBody>
          <a:bodyPr>
            <a:normAutofit/>
          </a:bodyPr>
          <a:lstStyle/>
          <a:p>
            <a:r>
              <a:rPr lang="en-US" dirty="0"/>
              <a:t>A little bit about me (and the mobility industry)</a:t>
            </a:r>
          </a:p>
        </p:txBody>
      </p:sp>
      <p:sp>
        <p:nvSpPr>
          <p:cNvPr id="7" name="Text Placeholder 6">
            <a:extLst>
              <a:ext uri="{FF2B5EF4-FFF2-40B4-BE49-F238E27FC236}">
                <a16:creationId xmlns:a16="http://schemas.microsoft.com/office/drawing/2014/main" id="{7B8FAE86-435E-0F4C-3F60-20B3E648C87A}"/>
              </a:ext>
            </a:extLst>
          </p:cNvPr>
          <p:cNvSpPr>
            <a:spLocks noGrp="1"/>
          </p:cNvSpPr>
          <p:nvPr>
            <p:ph type="body" sz="quarter" idx="15"/>
          </p:nvPr>
        </p:nvSpPr>
        <p:spPr>
          <a:xfrm>
            <a:off x="3130793" y="2938968"/>
            <a:ext cx="6464619" cy="424732"/>
          </a:xfrm>
        </p:spPr>
        <p:txBody>
          <a:bodyPr/>
          <a:lstStyle/>
          <a:p>
            <a:r>
              <a:rPr lang="en-US" dirty="0"/>
              <a:t>Putting your skills into action (activity time!)</a:t>
            </a:r>
          </a:p>
        </p:txBody>
      </p:sp>
      <p:sp>
        <p:nvSpPr>
          <p:cNvPr id="8" name="Text Placeholder 7">
            <a:extLst>
              <a:ext uri="{FF2B5EF4-FFF2-40B4-BE49-F238E27FC236}">
                <a16:creationId xmlns:a16="http://schemas.microsoft.com/office/drawing/2014/main" id="{14FA179E-F58D-A34D-BF41-31B8978A6F7D}"/>
              </a:ext>
            </a:extLst>
          </p:cNvPr>
          <p:cNvSpPr>
            <a:spLocks noGrp="1"/>
          </p:cNvSpPr>
          <p:nvPr>
            <p:ph type="body" sz="quarter" idx="16"/>
          </p:nvPr>
        </p:nvSpPr>
        <p:spPr>
          <a:xfrm>
            <a:off x="3130793" y="3455776"/>
            <a:ext cx="7008630" cy="424732"/>
          </a:xfrm>
        </p:spPr>
        <p:txBody>
          <a:bodyPr/>
          <a:lstStyle/>
          <a:p>
            <a:r>
              <a:rPr lang="en-US" dirty="0"/>
              <a:t>Real-life examples</a:t>
            </a:r>
          </a:p>
        </p:txBody>
      </p:sp>
      <p:sp>
        <p:nvSpPr>
          <p:cNvPr id="9" name="Text Placeholder 8">
            <a:extLst>
              <a:ext uri="{FF2B5EF4-FFF2-40B4-BE49-F238E27FC236}">
                <a16:creationId xmlns:a16="http://schemas.microsoft.com/office/drawing/2014/main" id="{1ADEFBC7-A059-1DCF-0CEC-39C1A260CFEC}"/>
              </a:ext>
            </a:extLst>
          </p:cNvPr>
          <p:cNvSpPr>
            <a:spLocks noGrp="1"/>
          </p:cNvSpPr>
          <p:nvPr>
            <p:ph type="body" sz="quarter" idx="17"/>
          </p:nvPr>
        </p:nvSpPr>
        <p:spPr>
          <a:xfrm>
            <a:off x="3130792" y="3972584"/>
            <a:ext cx="6719264" cy="757130"/>
          </a:xfrm>
        </p:spPr>
        <p:txBody>
          <a:bodyPr/>
          <a:lstStyle/>
          <a:p>
            <a:r>
              <a:rPr lang="en-US" dirty="0"/>
              <a:t>Day in the life of an engineer</a:t>
            </a:r>
          </a:p>
        </p:txBody>
      </p:sp>
      <p:sp>
        <p:nvSpPr>
          <p:cNvPr id="10" name="Text Placeholder 9">
            <a:extLst>
              <a:ext uri="{FF2B5EF4-FFF2-40B4-BE49-F238E27FC236}">
                <a16:creationId xmlns:a16="http://schemas.microsoft.com/office/drawing/2014/main" id="{8CBDB631-E489-69C3-830D-F5E177E87183}"/>
              </a:ext>
            </a:extLst>
          </p:cNvPr>
          <p:cNvSpPr>
            <a:spLocks noGrp="1"/>
          </p:cNvSpPr>
          <p:nvPr>
            <p:ph type="body" sz="quarter" idx="18"/>
          </p:nvPr>
        </p:nvSpPr>
        <p:spPr>
          <a:xfrm>
            <a:off x="3130791" y="4489392"/>
            <a:ext cx="5723842" cy="424732"/>
          </a:xfrm>
        </p:spPr>
        <p:txBody>
          <a:bodyPr/>
          <a:lstStyle/>
          <a:p>
            <a:r>
              <a:rPr lang="en-US" dirty="0"/>
              <a:t>Next steps</a:t>
            </a:r>
          </a:p>
        </p:txBody>
      </p:sp>
    </p:spTree>
    <p:custDataLst>
      <p:tags r:id="rId1"/>
    </p:custDataLst>
    <p:extLst>
      <p:ext uri="{BB962C8B-B14F-4D97-AF65-F5344CB8AC3E}">
        <p14:creationId xmlns:p14="http://schemas.microsoft.com/office/powerpoint/2010/main" val="215338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340E804-4064-1391-7BC7-1EF9EA5339CF}"/>
              </a:ext>
            </a:extLst>
          </p:cNvPr>
          <p:cNvSpPr>
            <a:spLocks noGrp="1"/>
          </p:cNvSpPr>
          <p:nvPr>
            <p:ph sz="half" idx="1"/>
          </p:nvPr>
        </p:nvSpPr>
        <p:spPr/>
        <p:txBody>
          <a:bodyPr/>
          <a:lstStyle/>
          <a:p>
            <a:endParaRPr lang="en-US"/>
          </a:p>
        </p:txBody>
      </p:sp>
      <p:sp>
        <p:nvSpPr>
          <p:cNvPr id="13" name="Content Placeholder 12">
            <a:extLst>
              <a:ext uri="{FF2B5EF4-FFF2-40B4-BE49-F238E27FC236}">
                <a16:creationId xmlns:a16="http://schemas.microsoft.com/office/drawing/2014/main" id="{2AC60F6C-AE83-D564-BF35-FA96979ADC81}"/>
              </a:ext>
            </a:extLst>
          </p:cNvPr>
          <p:cNvSpPr>
            <a:spLocks noGrp="1"/>
          </p:cNvSpPr>
          <p:nvPr>
            <p:ph sz="half" idx="2"/>
          </p:nvPr>
        </p:nvSpPr>
        <p:spPr/>
        <p:txBody>
          <a:bodyPr/>
          <a:lstStyle/>
          <a:p>
            <a:endParaRPr lang="en-US" dirty="0"/>
          </a:p>
        </p:txBody>
      </p:sp>
      <p:sp>
        <p:nvSpPr>
          <p:cNvPr id="5" name="Title 4">
            <a:extLst>
              <a:ext uri="{FF2B5EF4-FFF2-40B4-BE49-F238E27FC236}">
                <a16:creationId xmlns:a16="http://schemas.microsoft.com/office/drawing/2014/main" id="{31E838DD-2125-4FEE-A38C-16CEF74BB415}"/>
              </a:ext>
            </a:extLst>
          </p:cNvPr>
          <p:cNvSpPr>
            <a:spLocks noGrp="1"/>
          </p:cNvSpPr>
          <p:nvPr>
            <p:ph type="title"/>
          </p:nvPr>
        </p:nvSpPr>
        <p:spPr>
          <a:xfrm>
            <a:off x="381000" y="464823"/>
            <a:ext cx="6990791" cy="660468"/>
          </a:xfrm>
        </p:spPr>
        <p:txBody>
          <a:bodyPr/>
          <a:lstStyle/>
          <a:p>
            <a:r>
              <a:rPr lang="en-US" dirty="0"/>
              <a:t>Welcome </a:t>
            </a:r>
          </a:p>
        </p:txBody>
      </p:sp>
      <p:sp>
        <p:nvSpPr>
          <p:cNvPr id="14" name="Content Placeholder 13">
            <a:extLst>
              <a:ext uri="{FF2B5EF4-FFF2-40B4-BE49-F238E27FC236}">
                <a16:creationId xmlns:a16="http://schemas.microsoft.com/office/drawing/2014/main" id="{C17F59CA-229E-EE11-0B11-108690EA783F}"/>
              </a:ext>
            </a:extLst>
          </p:cNvPr>
          <p:cNvSpPr>
            <a:spLocks noGrp="1"/>
          </p:cNvSpPr>
          <p:nvPr>
            <p:ph sz="half" idx="13"/>
          </p:nvPr>
        </p:nvSpPr>
        <p:spPr/>
        <p:txBody>
          <a:bodyPr/>
          <a:lstStyle/>
          <a:p>
            <a:endParaRPr lang="en-US"/>
          </a:p>
        </p:txBody>
      </p:sp>
      <p:sp>
        <p:nvSpPr>
          <p:cNvPr id="15" name="Content Placeholder 14">
            <a:extLst>
              <a:ext uri="{FF2B5EF4-FFF2-40B4-BE49-F238E27FC236}">
                <a16:creationId xmlns:a16="http://schemas.microsoft.com/office/drawing/2014/main" id="{6A822E4C-5AF4-2035-1623-87C18CB9AD5B}"/>
              </a:ext>
            </a:extLst>
          </p:cNvPr>
          <p:cNvSpPr>
            <a:spLocks noGrp="1"/>
          </p:cNvSpPr>
          <p:nvPr>
            <p:ph sz="half" idx="14"/>
          </p:nvPr>
        </p:nvSpPr>
        <p:spPr/>
        <p:txBody>
          <a:bodyPr/>
          <a:lstStyle/>
          <a:p>
            <a:endParaRPr lang="en-US"/>
          </a:p>
        </p:txBody>
      </p:sp>
      <p:sp>
        <p:nvSpPr>
          <p:cNvPr id="16" name="Content Placeholder 15">
            <a:extLst>
              <a:ext uri="{FF2B5EF4-FFF2-40B4-BE49-F238E27FC236}">
                <a16:creationId xmlns:a16="http://schemas.microsoft.com/office/drawing/2014/main" id="{E8116981-77B3-BB0D-5613-715E425AA28E}"/>
              </a:ext>
            </a:extLst>
          </p:cNvPr>
          <p:cNvSpPr>
            <a:spLocks noGrp="1"/>
          </p:cNvSpPr>
          <p:nvPr>
            <p:ph sz="half" idx="15"/>
          </p:nvPr>
        </p:nvSpPr>
        <p:spPr/>
        <p:txBody>
          <a:bodyPr/>
          <a:lstStyle/>
          <a:p>
            <a:endParaRPr lang="en-US"/>
          </a:p>
        </p:txBody>
      </p:sp>
    </p:spTree>
    <p:custDataLst>
      <p:tags r:id="rId1"/>
    </p:custDataLst>
    <p:extLst>
      <p:ext uri="{BB962C8B-B14F-4D97-AF65-F5344CB8AC3E}">
        <p14:creationId xmlns:p14="http://schemas.microsoft.com/office/powerpoint/2010/main" val="167670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15" grpId="0" build="p"/>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14C16A-401B-4E8E-A053-BEFA13C13AE8}"/>
              </a:ext>
            </a:extLst>
          </p:cNvPr>
          <p:cNvSpPr>
            <a:spLocks noGrp="1"/>
          </p:cNvSpPr>
          <p:nvPr>
            <p:ph type="title"/>
          </p:nvPr>
        </p:nvSpPr>
        <p:spPr>
          <a:xfrm>
            <a:off x="381000" y="464823"/>
            <a:ext cx="7678119" cy="660468"/>
          </a:xfrm>
        </p:spPr>
        <p:txBody>
          <a:bodyPr>
            <a:normAutofit fontScale="90000"/>
          </a:bodyPr>
          <a:lstStyle/>
          <a:p>
            <a:r>
              <a:rPr lang="en-US" dirty="0"/>
              <a:t>Mobility industry: What it’s all about </a:t>
            </a:r>
          </a:p>
        </p:txBody>
      </p:sp>
      <p:sp>
        <p:nvSpPr>
          <p:cNvPr id="5" name="Content Placeholder 4">
            <a:extLst>
              <a:ext uri="{FF2B5EF4-FFF2-40B4-BE49-F238E27FC236}">
                <a16:creationId xmlns:a16="http://schemas.microsoft.com/office/drawing/2014/main" id="{703E4737-16F6-3222-40E1-61FD6AB50160}"/>
              </a:ext>
            </a:extLst>
          </p:cNvPr>
          <p:cNvSpPr>
            <a:spLocks noGrp="1"/>
          </p:cNvSpPr>
          <p:nvPr>
            <p:ph sz="quarter" idx="13"/>
          </p:nvPr>
        </p:nvSpPr>
        <p:spPr>
          <a:xfrm>
            <a:off x="931161" y="1714074"/>
            <a:ext cx="4569069" cy="2197406"/>
          </a:xfrm>
        </p:spPr>
        <p:txBody>
          <a:bodyPr>
            <a:normAutofit/>
          </a:bodyPr>
          <a:lstStyle/>
          <a:p>
            <a:pPr marL="0" indent="0">
              <a:buNone/>
            </a:pPr>
            <a:r>
              <a:rPr lang="en-US" b="1" dirty="0"/>
              <a:t>What it’s all about:</a:t>
            </a:r>
          </a:p>
          <a:p>
            <a:r>
              <a:rPr lang="en-US" dirty="0"/>
              <a:t>The mobility industry deals with anything that transports people and/or goods</a:t>
            </a:r>
          </a:p>
        </p:txBody>
      </p:sp>
      <p:sp>
        <p:nvSpPr>
          <p:cNvPr id="34" name="Content Placeholder 33">
            <a:extLst>
              <a:ext uri="{FF2B5EF4-FFF2-40B4-BE49-F238E27FC236}">
                <a16:creationId xmlns:a16="http://schemas.microsoft.com/office/drawing/2014/main" id="{D227B024-8A7E-268B-5BD7-A53B7ED657EE}"/>
              </a:ext>
            </a:extLst>
          </p:cNvPr>
          <p:cNvSpPr>
            <a:spLocks noGrp="1"/>
          </p:cNvSpPr>
          <p:nvPr>
            <p:ph sz="quarter" idx="16"/>
          </p:nvPr>
        </p:nvSpPr>
        <p:spPr>
          <a:xfrm>
            <a:off x="6646161" y="4171508"/>
            <a:ext cx="4569069" cy="2194560"/>
          </a:xfrm>
        </p:spPr>
        <p:txBody>
          <a:bodyPr>
            <a:normAutofit/>
          </a:bodyPr>
          <a:lstStyle/>
          <a:p>
            <a:pPr marL="0" indent="0">
              <a:buNone/>
            </a:pPr>
            <a:r>
              <a:rPr lang="en-US" b="1" dirty="0"/>
              <a:t>The future of mobility:</a:t>
            </a:r>
          </a:p>
          <a:p>
            <a:r>
              <a:rPr lang="en-US" dirty="0"/>
              <a:t>Transportation through apps (including e-bikes and scooters)</a:t>
            </a:r>
          </a:p>
          <a:p>
            <a:r>
              <a:rPr lang="en-US" dirty="0"/>
              <a:t>Autonomous Vehicle (AV) technology</a:t>
            </a:r>
          </a:p>
        </p:txBody>
      </p:sp>
      <p:sp>
        <p:nvSpPr>
          <p:cNvPr id="35" name="Content Placeholder 34">
            <a:extLst>
              <a:ext uri="{FF2B5EF4-FFF2-40B4-BE49-F238E27FC236}">
                <a16:creationId xmlns:a16="http://schemas.microsoft.com/office/drawing/2014/main" id="{54C64E4D-8A07-4150-5037-ADE269926B16}"/>
              </a:ext>
            </a:extLst>
          </p:cNvPr>
          <p:cNvSpPr>
            <a:spLocks noGrp="1"/>
          </p:cNvSpPr>
          <p:nvPr>
            <p:ph sz="quarter" idx="17"/>
          </p:nvPr>
        </p:nvSpPr>
        <p:spPr>
          <a:xfrm>
            <a:off x="6646161" y="1714074"/>
            <a:ext cx="4572000" cy="2197406"/>
          </a:xfrm>
        </p:spPr>
        <p:txBody>
          <a:bodyPr>
            <a:normAutofit/>
          </a:bodyPr>
          <a:lstStyle/>
          <a:p>
            <a:pPr marL="0" indent="0">
              <a:buNone/>
            </a:pPr>
            <a:r>
              <a:rPr lang="en-US" b="1" dirty="0"/>
              <a:t>Mobility in the world today:</a:t>
            </a:r>
          </a:p>
          <a:p>
            <a:r>
              <a:rPr lang="en-US" dirty="0"/>
              <a:t>Gas cars</a:t>
            </a:r>
          </a:p>
          <a:p>
            <a:r>
              <a:rPr lang="en-US" dirty="0"/>
              <a:t>Diesel Cars</a:t>
            </a:r>
          </a:p>
          <a:p>
            <a:r>
              <a:rPr lang="en-US" dirty="0"/>
              <a:t>Electric Cars</a:t>
            </a:r>
          </a:p>
        </p:txBody>
      </p:sp>
      <p:sp>
        <p:nvSpPr>
          <p:cNvPr id="36" name="Content Placeholder 35">
            <a:extLst>
              <a:ext uri="{FF2B5EF4-FFF2-40B4-BE49-F238E27FC236}">
                <a16:creationId xmlns:a16="http://schemas.microsoft.com/office/drawing/2014/main" id="{98012B28-C417-C530-5154-7DE59F3E352E}"/>
              </a:ext>
            </a:extLst>
          </p:cNvPr>
          <p:cNvSpPr>
            <a:spLocks noGrp="1"/>
          </p:cNvSpPr>
          <p:nvPr>
            <p:ph sz="quarter" idx="18"/>
          </p:nvPr>
        </p:nvSpPr>
        <p:spPr>
          <a:xfrm>
            <a:off x="931161" y="4171508"/>
            <a:ext cx="4569069" cy="2194560"/>
          </a:xfrm>
        </p:spPr>
        <p:txBody>
          <a:bodyPr>
            <a:normAutofit fontScale="77500" lnSpcReduction="20000"/>
          </a:bodyPr>
          <a:lstStyle/>
          <a:p>
            <a:pPr marL="0" indent="0">
              <a:buNone/>
            </a:pPr>
            <a:r>
              <a:rPr lang="en-US" b="1" dirty="0"/>
              <a:t>Who works in mobility:</a:t>
            </a:r>
          </a:p>
          <a:p>
            <a:r>
              <a:rPr lang="en-US" dirty="0"/>
              <a:t>Engineers</a:t>
            </a:r>
          </a:p>
          <a:p>
            <a:r>
              <a:rPr lang="en-US" dirty="0"/>
              <a:t>Software designers </a:t>
            </a:r>
          </a:p>
          <a:p>
            <a:r>
              <a:rPr lang="en-US" dirty="0"/>
              <a:t>Mechanics</a:t>
            </a:r>
          </a:p>
          <a:p>
            <a:r>
              <a:rPr lang="en-US" dirty="0"/>
              <a:t>Sales associates</a:t>
            </a:r>
          </a:p>
          <a:p>
            <a:r>
              <a:rPr lang="en-US" dirty="0"/>
              <a:t>Account Managers</a:t>
            </a:r>
          </a:p>
          <a:p>
            <a:r>
              <a:rPr lang="en-US" dirty="0"/>
              <a:t>Corporate communicators  </a:t>
            </a:r>
          </a:p>
        </p:txBody>
      </p:sp>
    </p:spTree>
    <p:custDataLst>
      <p:tags r:id="rId1"/>
    </p:custDataLst>
    <p:extLst>
      <p:ext uri="{BB962C8B-B14F-4D97-AF65-F5344CB8AC3E}">
        <p14:creationId xmlns:p14="http://schemas.microsoft.com/office/powerpoint/2010/main" val="329286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animBg="1"/>
      <p:bldP spid="35" grpId="0" uiExpand="1" build="p" animBg="1"/>
      <p:bldP spid="36"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E838DD-2125-4FEE-A38C-16CEF74BB415}"/>
              </a:ext>
            </a:extLst>
          </p:cNvPr>
          <p:cNvSpPr>
            <a:spLocks noGrp="1"/>
          </p:cNvSpPr>
          <p:nvPr>
            <p:ph type="ctrTitle"/>
          </p:nvPr>
        </p:nvSpPr>
        <p:spPr/>
        <p:txBody>
          <a:bodyPr/>
          <a:lstStyle/>
          <a:p>
            <a:r>
              <a:rPr lang="en-US" dirty="0"/>
              <a:t>Put your skills into action</a:t>
            </a:r>
          </a:p>
        </p:txBody>
      </p:sp>
      <p:sp>
        <p:nvSpPr>
          <p:cNvPr id="2" name="Subtitle 1">
            <a:extLst>
              <a:ext uri="{FF2B5EF4-FFF2-40B4-BE49-F238E27FC236}">
                <a16:creationId xmlns:a16="http://schemas.microsoft.com/office/drawing/2014/main" id="{6B1568A6-D841-81B7-9AB0-66806CEBF65A}"/>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96591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8DF99B00-9C92-6DB5-B8E2-40B3B16F8937}"/>
              </a:ext>
            </a:extLst>
          </p:cNvPr>
          <p:cNvSpPr>
            <a:spLocks noGrp="1"/>
          </p:cNvSpPr>
          <p:nvPr>
            <p:ph idx="1"/>
          </p:nvPr>
        </p:nvSpPr>
        <p:spPr>
          <a:xfrm>
            <a:off x="381000" y="1909482"/>
            <a:ext cx="7145215" cy="3208571"/>
          </a:xfrm>
        </p:spPr>
        <p:txBody>
          <a:bodyPr/>
          <a:lstStyle/>
          <a:p>
            <a:pPr rtl="0"/>
            <a:r>
              <a:rPr lang="en-US" b="1" i="0" u="none" strike="noStrike" dirty="0">
                <a:solidFill>
                  <a:srgbClr val="000000"/>
                </a:solidFill>
                <a:effectLst/>
              </a:rPr>
              <a:t>The </a:t>
            </a:r>
            <a:r>
              <a:rPr lang="en-US" b="1" dirty="0">
                <a:solidFill>
                  <a:srgbClr val="000000"/>
                </a:solidFill>
              </a:rPr>
              <a:t>Company: </a:t>
            </a:r>
            <a:r>
              <a:rPr lang="en-US" b="0" i="0" u="none" strike="noStrike" dirty="0">
                <a:solidFill>
                  <a:srgbClr val="000000"/>
                </a:solidFill>
                <a:effectLst/>
              </a:rPr>
              <a:t>Sky High </a:t>
            </a:r>
            <a:r>
              <a:rPr lang="en-US" dirty="0">
                <a:solidFill>
                  <a:srgbClr val="000000"/>
                </a:solidFill>
              </a:rPr>
              <a:t>Incorporated, </a:t>
            </a:r>
            <a:r>
              <a:rPr lang="en-US" b="0" i="0" u="none" strike="noStrike" dirty="0">
                <a:solidFill>
                  <a:srgbClr val="000000"/>
                </a:solidFill>
                <a:effectLst/>
              </a:rPr>
              <a:t>a transportation manufacturer </a:t>
            </a:r>
            <a:endParaRPr lang="en-US" dirty="0">
              <a:solidFill>
                <a:srgbClr val="000000"/>
              </a:solidFill>
            </a:endParaRPr>
          </a:p>
          <a:p>
            <a:pPr rtl="0"/>
            <a:r>
              <a:rPr lang="en-US" b="1" dirty="0">
                <a:solidFill>
                  <a:srgbClr val="000000"/>
                </a:solidFill>
              </a:rPr>
              <a:t>The Problem: </a:t>
            </a:r>
            <a:r>
              <a:rPr lang="en-US" b="0" i="0" u="none" strike="noStrike" dirty="0">
                <a:solidFill>
                  <a:srgbClr val="000000"/>
                </a:solidFill>
                <a:effectLst/>
              </a:rPr>
              <a:t>You have finished production on several products and realize you have spare parts </a:t>
            </a:r>
            <a:r>
              <a:rPr lang="en-US" dirty="0">
                <a:solidFill>
                  <a:srgbClr val="000000"/>
                </a:solidFill>
              </a:rPr>
              <a:t>left over</a:t>
            </a:r>
          </a:p>
          <a:p>
            <a:r>
              <a:rPr lang="en-US" b="1" dirty="0">
                <a:solidFill>
                  <a:srgbClr val="000000"/>
                </a:solidFill>
              </a:rPr>
              <a:t>The Ask: </a:t>
            </a:r>
            <a:r>
              <a:rPr lang="en-US" dirty="0">
                <a:solidFill>
                  <a:srgbClr val="000000"/>
                </a:solidFill>
              </a:rPr>
              <a:t>Use the spare parts to design a transportation device that can take people at least one mile and helps save money and eliminate waste </a:t>
            </a:r>
          </a:p>
          <a:p>
            <a:pPr rtl="0"/>
            <a:r>
              <a:rPr lang="en-US" b="1" dirty="0">
                <a:solidFill>
                  <a:srgbClr val="000000"/>
                </a:solidFill>
              </a:rPr>
              <a:t>The Catch: </a:t>
            </a:r>
            <a:r>
              <a:rPr lang="en-US" dirty="0">
                <a:solidFill>
                  <a:srgbClr val="000000"/>
                </a:solidFill>
              </a:rPr>
              <a:t>You can only use the spare parts left over from production! </a:t>
            </a:r>
            <a:endParaRPr lang="en-US" dirty="0"/>
          </a:p>
        </p:txBody>
      </p:sp>
      <p:sp>
        <p:nvSpPr>
          <p:cNvPr id="2" name="Title 1">
            <a:extLst>
              <a:ext uri="{FF2B5EF4-FFF2-40B4-BE49-F238E27FC236}">
                <a16:creationId xmlns:a16="http://schemas.microsoft.com/office/drawing/2014/main" id="{07B38569-4D95-4941-926F-BDF5E148D975}"/>
              </a:ext>
            </a:extLst>
          </p:cNvPr>
          <p:cNvSpPr>
            <a:spLocks noGrp="1"/>
          </p:cNvSpPr>
          <p:nvPr>
            <p:ph type="title"/>
          </p:nvPr>
        </p:nvSpPr>
        <p:spPr>
          <a:xfrm>
            <a:off x="381000" y="464823"/>
            <a:ext cx="6990791" cy="660468"/>
          </a:xfrm>
        </p:spPr>
        <p:txBody>
          <a:bodyPr/>
          <a:lstStyle/>
          <a:p>
            <a:r>
              <a:rPr lang="en-US"/>
              <a:t>Setting the stage </a:t>
            </a:r>
            <a:endParaRPr lang="en-US" dirty="0"/>
          </a:p>
        </p:txBody>
      </p:sp>
      <p:sp>
        <p:nvSpPr>
          <p:cNvPr id="23" name="Content Placeholder 22">
            <a:extLst>
              <a:ext uri="{FF2B5EF4-FFF2-40B4-BE49-F238E27FC236}">
                <a16:creationId xmlns:a16="http://schemas.microsoft.com/office/drawing/2014/main" id="{5498BB1E-1EB7-6D50-5651-2FF5EA4F31DE}"/>
              </a:ext>
            </a:extLst>
          </p:cNvPr>
          <p:cNvSpPr>
            <a:spLocks noGrp="1"/>
          </p:cNvSpPr>
          <p:nvPr>
            <p:ph sz="quarter" idx="13"/>
          </p:nvPr>
        </p:nvSpPr>
        <p:spPr>
          <a:xfrm>
            <a:off x="7799388" y="1890713"/>
            <a:ext cx="4011612" cy="2870016"/>
          </a:xfrm>
        </p:spPr>
        <p:txBody>
          <a:bodyPr/>
          <a:lstStyle/>
          <a:p>
            <a:pPr marL="0" indent="0">
              <a:buNone/>
            </a:pPr>
            <a:r>
              <a:rPr lang="en-US" b="1" dirty="0"/>
              <a:t>Watch the clock!</a:t>
            </a:r>
          </a:p>
          <a:p>
            <a:r>
              <a:rPr lang="en-US" dirty="0"/>
              <a:t>20 minutes to construct your transportation device</a:t>
            </a:r>
          </a:p>
          <a:p>
            <a:r>
              <a:rPr lang="en-US" dirty="0"/>
              <a:t>2 minutes to present your device to the class</a:t>
            </a:r>
          </a:p>
          <a:p>
            <a:r>
              <a:rPr lang="en-US" dirty="0"/>
              <a:t>1 minute to answer questions after your presentation</a:t>
            </a:r>
          </a:p>
        </p:txBody>
      </p:sp>
      <p:pic>
        <p:nvPicPr>
          <p:cNvPr id="10" name="Graphic 9" descr="Alarm clock with solid fill">
            <a:extLst>
              <a:ext uri="{FF2B5EF4-FFF2-40B4-BE49-F238E27FC236}">
                <a16:creationId xmlns:a16="http://schemas.microsoft.com/office/drawing/2014/main" id="{1F218F0D-07DD-41FB-883B-B86BF609C3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71905" y="1576151"/>
            <a:ext cx="914400" cy="914400"/>
          </a:xfrm>
          <a:prstGeom prst="rect">
            <a:avLst/>
          </a:prstGeom>
        </p:spPr>
      </p:pic>
    </p:spTree>
    <p:custDataLst>
      <p:tags r:id="rId1"/>
    </p:custDataLst>
    <p:extLst>
      <p:ext uri="{BB962C8B-B14F-4D97-AF65-F5344CB8AC3E}">
        <p14:creationId xmlns:p14="http://schemas.microsoft.com/office/powerpoint/2010/main" val="12641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6D9B4-2B02-F1FB-03CA-3929F077ADDD}"/>
              </a:ext>
            </a:extLst>
          </p:cNvPr>
          <p:cNvSpPr>
            <a:spLocks noGrp="1"/>
          </p:cNvSpPr>
          <p:nvPr>
            <p:ph idx="1"/>
          </p:nvPr>
        </p:nvSpPr>
        <p:spPr>
          <a:xfrm>
            <a:off x="381000" y="1909763"/>
            <a:ext cx="7145338" cy="810478"/>
          </a:xfrm>
        </p:spPr>
        <p:txBody>
          <a:bodyPr wrap="square">
            <a:spAutoFit/>
          </a:bodyPr>
          <a:lstStyle/>
          <a:p>
            <a:pPr marL="0" indent="0">
              <a:buNone/>
            </a:pPr>
            <a:r>
              <a:rPr lang="en-US" b="1" dirty="0"/>
              <a:t>Your teacher has split you into groups. Each group should decide on roles:</a:t>
            </a:r>
          </a:p>
        </p:txBody>
      </p:sp>
      <p:sp>
        <p:nvSpPr>
          <p:cNvPr id="3" name="Title 2">
            <a:extLst>
              <a:ext uri="{FF2B5EF4-FFF2-40B4-BE49-F238E27FC236}">
                <a16:creationId xmlns:a16="http://schemas.microsoft.com/office/drawing/2014/main" id="{BDAAB899-5FCA-46E8-86B9-F37407902395}"/>
              </a:ext>
            </a:extLst>
          </p:cNvPr>
          <p:cNvSpPr>
            <a:spLocks noGrp="1"/>
          </p:cNvSpPr>
          <p:nvPr>
            <p:ph type="title"/>
          </p:nvPr>
        </p:nvSpPr>
        <p:spPr>
          <a:xfrm>
            <a:off x="381000" y="464823"/>
            <a:ext cx="6990791" cy="660468"/>
          </a:xfrm>
        </p:spPr>
        <p:txBody>
          <a:bodyPr/>
          <a:lstStyle/>
          <a:p>
            <a:r>
              <a:rPr lang="en-US"/>
              <a:t>Ready, set, engineer! </a:t>
            </a:r>
            <a:endParaRPr lang="en-US" dirty="0"/>
          </a:p>
        </p:txBody>
      </p:sp>
      <p:sp>
        <p:nvSpPr>
          <p:cNvPr id="10" name="Content Placeholder 9">
            <a:extLst>
              <a:ext uri="{FF2B5EF4-FFF2-40B4-BE49-F238E27FC236}">
                <a16:creationId xmlns:a16="http://schemas.microsoft.com/office/drawing/2014/main" id="{C15B741F-D1A2-CD54-AC9A-1309C0A44B6C}"/>
              </a:ext>
            </a:extLst>
          </p:cNvPr>
          <p:cNvSpPr>
            <a:spLocks noGrp="1"/>
          </p:cNvSpPr>
          <p:nvPr>
            <p:ph sz="quarter" idx="13"/>
          </p:nvPr>
        </p:nvSpPr>
        <p:spPr>
          <a:xfrm>
            <a:off x="7799388" y="1890713"/>
            <a:ext cx="4011612" cy="4165243"/>
          </a:xfrm>
        </p:spPr>
        <p:txBody>
          <a:bodyPr/>
          <a:lstStyle/>
          <a:p>
            <a:pPr marL="0" indent="0">
              <a:buNone/>
            </a:pPr>
            <a:r>
              <a:rPr lang="en-US" b="1" dirty="0"/>
              <a:t>Consider:</a:t>
            </a:r>
          </a:p>
          <a:p>
            <a:r>
              <a:rPr lang="en-US" dirty="0"/>
              <a:t>What powers your device?</a:t>
            </a:r>
          </a:p>
          <a:p>
            <a:r>
              <a:rPr lang="en-US" dirty="0"/>
              <a:t>Who will be the target customers/market?</a:t>
            </a:r>
          </a:p>
          <a:p>
            <a:r>
              <a:rPr lang="en-US" dirty="0"/>
              <a:t>How will you ensure the safety of your passengers?</a:t>
            </a:r>
          </a:p>
          <a:p>
            <a:r>
              <a:rPr lang="en-US" dirty="0"/>
              <a:t>How is your device piloted?</a:t>
            </a:r>
          </a:p>
          <a:p>
            <a:r>
              <a:rPr lang="en-US" dirty="0"/>
              <a:t>What makes your device unique and interesting?</a:t>
            </a:r>
          </a:p>
          <a:p>
            <a:r>
              <a:rPr lang="en-US" dirty="0"/>
              <a:t>Tip: be prepared to answer these during your presentation </a:t>
            </a:r>
          </a:p>
        </p:txBody>
      </p:sp>
      <p:pic>
        <p:nvPicPr>
          <p:cNvPr id="16" name="Graphic 15" descr="Blueprint with solid fill">
            <a:extLst>
              <a:ext uri="{FF2B5EF4-FFF2-40B4-BE49-F238E27FC236}">
                <a16:creationId xmlns:a16="http://schemas.microsoft.com/office/drawing/2014/main" id="{50E9CEF0-2698-4103-A37C-AAF02F584A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5938" y="2941501"/>
            <a:ext cx="766762" cy="766762"/>
          </a:xfrm>
          <a:prstGeom prst="rect">
            <a:avLst/>
          </a:prstGeom>
        </p:spPr>
      </p:pic>
      <p:pic>
        <p:nvPicPr>
          <p:cNvPr id="18" name="Graphic 17" descr="Teacher with solid fill">
            <a:extLst>
              <a:ext uri="{FF2B5EF4-FFF2-40B4-BE49-F238E27FC236}">
                <a16:creationId xmlns:a16="http://schemas.microsoft.com/office/drawing/2014/main" id="{5304AA8E-5082-46D0-BDBD-9428B67098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09431" y="4921888"/>
            <a:ext cx="914400" cy="914400"/>
          </a:xfrm>
          <a:prstGeom prst="rect">
            <a:avLst/>
          </a:prstGeom>
        </p:spPr>
      </p:pic>
      <p:pic>
        <p:nvPicPr>
          <p:cNvPr id="20" name="Graphic 19" descr="List with solid fill">
            <a:extLst>
              <a:ext uri="{FF2B5EF4-FFF2-40B4-BE49-F238E27FC236}">
                <a16:creationId xmlns:a16="http://schemas.microsoft.com/office/drawing/2014/main" id="{2B01E721-2D05-4AE3-9FAE-503C4D7207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5498" y="2994039"/>
            <a:ext cx="661687" cy="661687"/>
          </a:xfrm>
          <a:prstGeom prst="rect">
            <a:avLst/>
          </a:prstGeom>
        </p:spPr>
      </p:pic>
      <p:sp>
        <p:nvSpPr>
          <p:cNvPr id="21" name="TextBox 20">
            <a:extLst>
              <a:ext uri="{FF2B5EF4-FFF2-40B4-BE49-F238E27FC236}">
                <a16:creationId xmlns:a16="http://schemas.microsoft.com/office/drawing/2014/main" id="{18BD0397-2832-46BE-8CC0-5A7C691B7B5B}"/>
              </a:ext>
            </a:extLst>
          </p:cNvPr>
          <p:cNvSpPr txBox="1"/>
          <p:nvPr/>
        </p:nvSpPr>
        <p:spPr>
          <a:xfrm>
            <a:off x="1077173" y="3166159"/>
            <a:ext cx="2005013" cy="338554"/>
          </a:xfrm>
          <a:prstGeom prst="rect">
            <a:avLst/>
          </a:prstGeom>
          <a:noFill/>
        </p:spPr>
        <p:txBody>
          <a:bodyPr wrap="square" rtlCol="0">
            <a:spAutoFit/>
          </a:bodyPr>
          <a:lstStyle/>
          <a:p>
            <a:r>
              <a:rPr lang="en-US" sz="1600" b="1" dirty="0">
                <a:latin typeface="Corbel" panose="020B0503020204020204" pitchFamily="34" charset="0"/>
                <a:cs typeface="Arial" panose="020B0604020202020204" pitchFamily="34" charset="0"/>
              </a:rPr>
              <a:t>Project managers </a:t>
            </a:r>
          </a:p>
        </p:txBody>
      </p:sp>
      <p:sp>
        <p:nvSpPr>
          <p:cNvPr id="22" name="TextBox 21">
            <a:extLst>
              <a:ext uri="{FF2B5EF4-FFF2-40B4-BE49-F238E27FC236}">
                <a16:creationId xmlns:a16="http://schemas.microsoft.com/office/drawing/2014/main" id="{5D5AAD94-AA0C-4480-8419-9546B8DF93F8}"/>
              </a:ext>
            </a:extLst>
          </p:cNvPr>
          <p:cNvSpPr txBox="1"/>
          <p:nvPr/>
        </p:nvSpPr>
        <p:spPr>
          <a:xfrm>
            <a:off x="5119556" y="3166159"/>
            <a:ext cx="1819275" cy="338554"/>
          </a:xfrm>
          <a:prstGeom prst="rect">
            <a:avLst/>
          </a:prstGeom>
          <a:noFill/>
        </p:spPr>
        <p:txBody>
          <a:bodyPr wrap="square" rtlCol="0">
            <a:spAutoFit/>
          </a:bodyPr>
          <a:lstStyle/>
          <a:p>
            <a:r>
              <a:rPr lang="en-US" sz="1600" b="1" dirty="0">
                <a:latin typeface="Corbel" panose="020B0503020204020204" pitchFamily="34" charset="0"/>
                <a:cs typeface="Arial" panose="020B0604020202020204" pitchFamily="34" charset="0"/>
              </a:rPr>
              <a:t>Builders</a:t>
            </a:r>
          </a:p>
        </p:txBody>
      </p:sp>
      <p:sp>
        <p:nvSpPr>
          <p:cNvPr id="23" name="TextBox 22">
            <a:extLst>
              <a:ext uri="{FF2B5EF4-FFF2-40B4-BE49-F238E27FC236}">
                <a16:creationId xmlns:a16="http://schemas.microsoft.com/office/drawing/2014/main" id="{3CDD904D-6BE6-4116-94B5-05D30208AA26}"/>
              </a:ext>
            </a:extLst>
          </p:cNvPr>
          <p:cNvSpPr txBox="1"/>
          <p:nvPr/>
        </p:nvSpPr>
        <p:spPr>
          <a:xfrm>
            <a:off x="3000022" y="5220365"/>
            <a:ext cx="1819275" cy="338554"/>
          </a:xfrm>
          <a:prstGeom prst="rect">
            <a:avLst/>
          </a:prstGeom>
          <a:noFill/>
        </p:spPr>
        <p:txBody>
          <a:bodyPr wrap="square" rtlCol="0">
            <a:spAutoFit/>
          </a:bodyPr>
          <a:lstStyle/>
          <a:p>
            <a:r>
              <a:rPr lang="en-US" sz="1600" b="1" dirty="0">
                <a:latin typeface="Corbel" panose="020B0503020204020204" pitchFamily="34" charset="0"/>
                <a:cs typeface="Arial" panose="020B0604020202020204" pitchFamily="34" charset="0"/>
              </a:rPr>
              <a:t>Presenters </a:t>
            </a:r>
          </a:p>
        </p:txBody>
      </p:sp>
      <p:sp>
        <p:nvSpPr>
          <p:cNvPr id="25" name="TextBox 24">
            <a:extLst>
              <a:ext uri="{FF2B5EF4-FFF2-40B4-BE49-F238E27FC236}">
                <a16:creationId xmlns:a16="http://schemas.microsoft.com/office/drawing/2014/main" id="{50F43405-38DF-4971-8899-1DFC5A35B543}"/>
              </a:ext>
            </a:extLst>
          </p:cNvPr>
          <p:cNvSpPr txBox="1"/>
          <p:nvPr/>
        </p:nvSpPr>
        <p:spPr>
          <a:xfrm>
            <a:off x="569304" y="3659443"/>
            <a:ext cx="3200400" cy="1354217"/>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latin typeface="Corbel" panose="020B0503020204020204" pitchFamily="34" charset="0"/>
                <a:cs typeface="Arial" panose="020B0604020202020204" pitchFamily="34" charset="0"/>
              </a:rPr>
              <a:t>Brainstorm types of devices</a:t>
            </a:r>
          </a:p>
          <a:p>
            <a:pPr marL="285750" indent="-285750">
              <a:buFont typeface="Wingdings" panose="05000000000000000000" pitchFamily="2" charset="2"/>
              <a:buChar char="ü"/>
            </a:pPr>
            <a:r>
              <a:rPr lang="en-US" sz="1600" dirty="0">
                <a:latin typeface="Corbel" panose="020B0503020204020204" pitchFamily="34" charset="0"/>
                <a:cs typeface="Arial" panose="020B0604020202020204" pitchFamily="34" charset="0"/>
              </a:rPr>
              <a:t>Keep the team on track</a:t>
            </a:r>
          </a:p>
          <a:p>
            <a:pPr marL="285750" indent="-285750">
              <a:buFont typeface="Wingdings" panose="05000000000000000000" pitchFamily="2" charset="2"/>
              <a:buChar char="ü"/>
            </a:pPr>
            <a:r>
              <a:rPr lang="en-US" sz="1600" dirty="0">
                <a:latin typeface="Corbel" panose="020B0503020204020204" pitchFamily="34" charset="0"/>
                <a:cs typeface="Arial" panose="020B0604020202020204" pitchFamily="34" charset="0"/>
              </a:rPr>
              <a:t>Watch the time</a:t>
            </a:r>
          </a:p>
          <a:p>
            <a:pPr marL="285750" indent="-285750">
              <a:buFont typeface="Wingdings" panose="05000000000000000000" pitchFamily="2" charset="2"/>
              <a:buChar char="ü"/>
            </a:pPr>
            <a:r>
              <a:rPr lang="en-US" sz="1600" dirty="0">
                <a:latin typeface="Corbel" panose="020B0503020204020204" pitchFamily="34" charset="0"/>
                <a:cs typeface="Arial" panose="020B0604020202020204" pitchFamily="34" charset="0"/>
              </a:rPr>
              <a:t>Assist builders and presenters</a:t>
            </a:r>
          </a:p>
          <a:p>
            <a:endParaRPr lang="en-US" dirty="0">
              <a:latin typeface="Corbel" panose="020B0503020204020204" pitchFamily="34" charset="0"/>
            </a:endParaRPr>
          </a:p>
        </p:txBody>
      </p:sp>
      <p:sp>
        <p:nvSpPr>
          <p:cNvPr id="26" name="TextBox 25">
            <a:extLst>
              <a:ext uri="{FF2B5EF4-FFF2-40B4-BE49-F238E27FC236}">
                <a16:creationId xmlns:a16="http://schemas.microsoft.com/office/drawing/2014/main" id="{A03A3A40-B1F0-4E5A-800E-26F438197853}"/>
              </a:ext>
            </a:extLst>
          </p:cNvPr>
          <p:cNvSpPr txBox="1"/>
          <p:nvPr/>
        </p:nvSpPr>
        <p:spPr>
          <a:xfrm>
            <a:off x="4325938" y="3659443"/>
            <a:ext cx="3200400" cy="1107996"/>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latin typeface="Corbel" panose="020B0503020204020204" pitchFamily="34" charset="0"/>
                <a:cs typeface="Arial" panose="020B0604020202020204" pitchFamily="34" charset="0"/>
              </a:rPr>
              <a:t>Create device using creative problem solving</a:t>
            </a:r>
          </a:p>
          <a:p>
            <a:pPr marL="285750" indent="-285750">
              <a:buFont typeface="Wingdings" panose="05000000000000000000" pitchFamily="2" charset="2"/>
              <a:buChar char="ü"/>
            </a:pPr>
            <a:r>
              <a:rPr lang="en-US" sz="1600" dirty="0">
                <a:latin typeface="Corbel" panose="020B0503020204020204" pitchFamily="34" charset="0"/>
                <a:cs typeface="Arial" panose="020B0604020202020204" pitchFamily="34" charset="0"/>
              </a:rPr>
              <a:t>Construct components</a:t>
            </a:r>
          </a:p>
          <a:p>
            <a:endParaRPr lang="en-US" dirty="0">
              <a:latin typeface="Corbel" panose="020B0503020204020204" pitchFamily="34" charset="0"/>
            </a:endParaRPr>
          </a:p>
        </p:txBody>
      </p:sp>
      <p:sp>
        <p:nvSpPr>
          <p:cNvPr id="27" name="TextBox 26">
            <a:extLst>
              <a:ext uri="{FF2B5EF4-FFF2-40B4-BE49-F238E27FC236}">
                <a16:creationId xmlns:a16="http://schemas.microsoft.com/office/drawing/2014/main" id="{FA800750-12C4-4FE6-9939-02AF92C6125B}"/>
              </a:ext>
            </a:extLst>
          </p:cNvPr>
          <p:cNvSpPr txBox="1"/>
          <p:nvPr/>
        </p:nvSpPr>
        <p:spPr>
          <a:xfrm>
            <a:off x="2298741" y="5762469"/>
            <a:ext cx="3845732" cy="861774"/>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latin typeface="Corbel" panose="020B0503020204020204" pitchFamily="34" charset="0"/>
                <a:cs typeface="Arial" panose="020B0604020202020204" pitchFamily="34" charset="0"/>
              </a:rPr>
              <a:t>Present the idea</a:t>
            </a:r>
          </a:p>
          <a:p>
            <a:pPr marL="285750" indent="-285750">
              <a:buFont typeface="Wingdings" panose="05000000000000000000" pitchFamily="2" charset="2"/>
              <a:buChar char="ü"/>
            </a:pPr>
            <a:r>
              <a:rPr lang="en-US" sz="1600" dirty="0">
                <a:latin typeface="Corbel" panose="020B0503020204020204" pitchFamily="34" charset="0"/>
                <a:cs typeface="Arial" panose="020B0604020202020204" pitchFamily="34" charset="0"/>
              </a:rPr>
              <a:t>Answer questions after presentation </a:t>
            </a:r>
          </a:p>
          <a:p>
            <a:endParaRPr lang="en-US" dirty="0">
              <a:latin typeface="Corbel" panose="020B0503020204020204" pitchFamily="34" charset="0"/>
            </a:endParaRPr>
          </a:p>
        </p:txBody>
      </p:sp>
    </p:spTree>
    <p:custDataLst>
      <p:tags r:id="rId1"/>
    </p:custDataLst>
    <p:extLst>
      <p:ext uri="{BB962C8B-B14F-4D97-AF65-F5344CB8AC3E}">
        <p14:creationId xmlns:p14="http://schemas.microsoft.com/office/powerpoint/2010/main" val="377785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21" grpId="0"/>
      <p:bldP spid="22" grpId="0"/>
      <p:bldP spid="23"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83DD3-8390-42FD-B65D-11A60A6E493D}"/>
              </a:ext>
            </a:extLst>
          </p:cNvPr>
          <p:cNvSpPr>
            <a:spLocks noGrp="1"/>
          </p:cNvSpPr>
          <p:nvPr>
            <p:ph type="ctrTitle"/>
          </p:nvPr>
        </p:nvSpPr>
        <p:spPr>
          <a:xfrm>
            <a:off x="4451839" y="3026896"/>
            <a:ext cx="6714143" cy="800100"/>
          </a:xfrm>
        </p:spPr>
        <p:txBody>
          <a:bodyPr>
            <a:normAutofit fontScale="90000"/>
          </a:bodyPr>
          <a:lstStyle/>
          <a:p>
            <a:pPr algn="l"/>
            <a:r>
              <a:rPr lang="en-US" sz="4800" dirty="0">
                <a:solidFill>
                  <a:schemeClr val="tx2"/>
                </a:solidFill>
              </a:rPr>
              <a:t>STUDENT PRESENTATIONS</a:t>
            </a:r>
          </a:p>
        </p:txBody>
      </p:sp>
    </p:spTree>
    <p:custDataLst>
      <p:tags r:id="rId1"/>
    </p:custDataLst>
    <p:extLst>
      <p:ext uri="{BB962C8B-B14F-4D97-AF65-F5344CB8AC3E}">
        <p14:creationId xmlns:p14="http://schemas.microsoft.com/office/powerpoint/2010/main" val="394606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3005AB-5DE1-4422-895D-BB80F677A709}"/>
              </a:ext>
            </a:extLst>
          </p:cNvPr>
          <p:cNvSpPr>
            <a:spLocks noGrp="1"/>
          </p:cNvSpPr>
          <p:nvPr>
            <p:ph type="title"/>
          </p:nvPr>
        </p:nvSpPr>
        <p:spPr/>
        <p:txBody>
          <a:bodyPr/>
          <a:lstStyle/>
          <a:p>
            <a:r>
              <a:rPr lang="en-US" dirty="0"/>
              <a:t>About the MMTC</a:t>
            </a:r>
          </a:p>
        </p:txBody>
      </p:sp>
      <p:sp>
        <p:nvSpPr>
          <p:cNvPr id="5" name="TextBox 4">
            <a:extLst>
              <a:ext uri="{FF2B5EF4-FFF2-40B4-BE49-F238E27FC236}">
                <a16:creationId xmlns:a16="http://schemas.microsoft.com/office/drawing/2014/main" id="{9B948C5C-2ED3-4B04-99A3-11213EAB2636}"/>
              </a:ext>
            </a:extLst>
          </p:cNvPr>
          <p:cNvSpPr txBox="1"/>
          <p:nvPr/>
        </p:nvSpPr>
        <p:spPr>
          <a:xfrm>
            <a:off x="381000" y="1227953"/>
            <a:ext cx="6084948" cy="423346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Michigan Mobility Talent Consortium (MMTC) is cultivating and expanding the talent pipeline for mobility careers in Michigan. MMTC was established in 2019 in Detroit, Michigan, to create a comprehensive solution to develop, attract and retain the top-talent needed for a successful future.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MMTC’s vision is to increase and develop the qualified talent pool in the automotive / mobility industry. To achieve our vision, MMTC is building bridges between industry, educational organizations and government institutions.</a:t>
            </a:r>
          </a:p>
          <a:p>
            <a:pPr marL="0" marR="0">
              <a:lnSpc>
                <a:spcPct val="107000"/>
              </a:lnSpc>
              <a:spcBef>
                <a:spcPts val="0"/>
              </a:spcBef>
              <a:spcAft>
                <a:spcPts val="800"/>
              </a:spcAft>
            </a:pPr>
            <a:r>
              <a:rPr lang="en-US" dirty="0">
                <a:latin typeface="Arial" panose="020B0604020202020204" pitchFamily="34" charset="0"/>
                <a:ea typeface="Calibri" panose="020F0502020204030204" pitchFamily="34" charset="0"/>
                <a:cs typeface="Times New Roman" panose="02020603050405020304" pitchFamily="18" charset="0"/>
              </a:rPr>
              <a:t>Learn more about the MMTC’s vision and goals at </a:t>
            </a:r>
            <a:r>
              <a:rPr lang="en-US" sz="1800" b="1" dirty="0">
                <a:solidFill>
                  <a:srgbClr val="007CBA"/>
                </a:solidFill>
                <a:effectLst/>
                <a:latin typeface="Segoe UI" panose="020B0502040204020203" pitchFamily="34" charset="0"/>
                <a:ea typeface="Calibri" panose="020F0502020204030204" pitchFamily="34" charset="0"/>
              </a:rPr>
              <a:t>michauto.org/</a:t>
            </a:r>
            <a:r>
              <a:rPr lang="en-US" sz="1800" b="1" dirty="0" err="1">
                <a:solidFill>
                  <a:srgbClr val="007CBA"/>
                </a:solidFill>
                <a:effectLst/>
                <a:latin typeface="Segoe UI" panose="020B0502040204020203" pitchFamily="34" charset="0"/>
                <a:ea typeface="Calibri" panose="020F0502020204030204" pitchFamily="34" charset="0"/>
              </a:rPr>
              <a:t>michigan</a:t>
            </a:r>
            <a:r>
              <a:rPr lang="en-US" sz="1800" b="1" dirty="0">
                <a:solidFill>
                  <a:srgbClr val="007CBA"/>
                </a:solidFill>
                <a:effectLst/>
                <a:latin typeface="Segoe UI" panose="020B0502040204020203" pitchFamily="34" charset="0"/>
                <a:ea typeface="Calibri" panose="020F0502020204030204" pitchFamily="34" charset="0"/>
              </a:rPr>
              <a:t>-mobility-talent-consortium/.</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Rectangle: Rounded Corners 5">
            <a:extLst>
              <a:ext uri="{FF2B5EF4-FFF2-40B4-BE49-F238E27FC236}">
                <a16:creationId xmlns:a16="http://schemas.microsoft.com/office/drawing/2014/main" id="{228D60E5-9142-47B2-92F0-F4728B911CC5}"/>
              </a:ext>
            </a:extLst>
          </p:cNvPr>
          <p:cNvSpPr/>
          <p:nvPr/>
        </p:nvSpPr>
        <p:spPr>
          <a:xfrm>
            <a:off x="6794297" y="1099996"/>
            <a:ext cx="4087963" cy="42959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A08526B-BC45-427F-B098-35C125F7F05B}"/>
              </a:ext>
            </a:extLst>
          </p:cNvPr>
          <p:cNvSpPr txBox="1"/>
          <p:nvPr/>
        </p:nvSpPr>
        <p:spPr>
          <a:xfrm>
            <a:off x="7186022" y="1281008"/>
            <a:ext cx="3431263" cy="4295984"/>
          </a:xfrm>
          <a:prstGeom prst="rect">
            <a:avLst/>
          </a:prstGeom>
          <a:noFill/>
        </p:spPr>
        <p:txBody>
          <a:bodyPr wrap="square" rtlCol="0">
            <a:spAutoFit/>
          </a:bodyPr>
          <a:lstStyle/>
          <a:p>
            <a:pPr marL="0" marR="0">
              <a:lnSpc>
                <a:spcPct val="107000"/>
              </a:lnSpc>
              <a:spcBef>
                <a:spcPts val="0"/>
              </a:spcBef>
              <a:spcAft>
                <a:spcPts val="800"/>
              </a:spcAft>
            </a:pPr>
            <a:r>
              <a:rPr lang="en-US"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Member organizations</a:t>
            </a:r>
          </a:p>
          <a:p>
            <a:pPr marL="0" marR="0">
              <a:lnSpc>
                <a:spcPct val="107000"/>
              </a:lnSpc>
              <a:spcBef>
                <a:spcPts val="0"/>
              </a:spcBef>
              <a:spcAft>
                <a:spcPts val="800"/>
              </a:spcAft>
            </a:pPr>
            <a:r>
              <a:rPr lang="en-US"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MMTC consists of industry, governmental and education partners, including:</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Autoliv</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Bosch</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Cooper Standard</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Dana</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Lear</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Magna</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MICHauto</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Stellantis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Visteon</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Webasto</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5015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E838DD-2125-4FEE-A38C-16CEF74BB415}"/>
              </a:ext>
            </a:extLst>
          </p:cNvPr>
          <p:cNvSpPr>
            <a:spLocks noGrp="1"/>
          </p:cNvSpPr>
          <p:nvPr>
            <p:ph type="ctrTitle"/>
          </p:nvPr>
        </p:nvSpPr>
        <p:spPr/>
        <p:txBody>
          <a:bodyPr/>
          <a:lstStyle/>
          <a:p>
            <a:r>
              <a:rPr lang="en-US" dirty="0"/>
              <a:t>Making it real </a:t>
            </a:r>
          </a:p>
        </p:txBody>
      </p:sp>
      <p:sp>
        <p:nvSpPr>
          <p:cNvPr id="2" name="Subtitle 1">
            <a:extLst>
              <a:ext uri="{FF2B5EF4-FFF2-40B4-BE49-F238E27FC236}">
                <a16:creationId xmlns:a16="http://schemas.microsoft.com/office/drawing/2014/main" id="{EDF449CE-C623-D3FB-6D4A-7CCEB468278C}"/>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3391499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DC093FF-7DAF-EE95-5DFA-C6EB4F633983}"/>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07B38569-4D95-4941-926F-BDF5E148D975}"/>
              </a:ext>
            </a:extLst>
          </p:cNvPr>
          <p:cNvSpPr>
            <a:spLocks noGrp="1"/>
          </p:cNvSpPr>
          <p:nvPr>
            <p:ph type="title"/>
          </p:nvPr>
        </p:nvSpPr>
        <p:spPr>
          <a:xfrm>
            <a:off x="381000" y="464823"/>
            <a:ext cx="6990791" cy="660468"/>
          </a:xfrm>
        </p:spPr>
        <p:txBody>
          <a:bodyPr/>
          <a:lstStyle/>
          <a:p>
            <a:r>
              <a:rPr lang="en-US" dirty="0"/>
              <a:t>ENGINEERING AS PROBLEM-SOLVING</a:t>
            </a:r>
          </a:p>
        </p:txBody>
      </p:sp>
      <p:sp>
        <p:nvSpPr>
          <p:cNvPr id="5" name="TextBox 4">
            <a:extLst>
              <a:ext uri="{FF2B5EF4-FFF2-40B4-BE49-F238E27FC236}">
                <a16:creationId xmlns:a16="http://schemas.microsoft.com/office/drawing/2014/main" id="{CAC3BA35-FF0D-429C-BA2F-51D7B4E70350}"/>
              </a:ext>
            </a:extLst>
          </p:cNvPr>
          <p:cNvSpPr txBox="1"/>
          <p:nvPr/>
        </p:nvSpPr>
        <p:spPr>
          <a:xfrm>
            <a:off x="419398" y="2859248"/>
            <a:ext cx="7086600" cy="677108"/>
          </a:xfrm>
          <a:prstGeom prst="rect">
            <a:avLst/>
          </a:prstGeom>
          <a:noFill/>
        </p:spPr>
        <p:txBody>
          <a:bodyPr wrap="square">
            <a:spAutoFit/>
          </a:bodyPr>
          <a:lstStyle/>
          <a:p>
            <a:pPr rtl="0">
              <a:spcBef>
                <a:spcPts val="0"/>
              </a:spcBef>
              <a:spcAft>
                <a:spcPts val="0"/>
              </a:spcAft>
            </a:pPr>
            <a:endParaRPr lang="en-US" dirty="0">
              <a:solidFill>
                <a:srgbClr val="000000"/>
              </a:solidFill>
              <a:latin typeface="Arial" panose="020B0604020202020204" pitchFamily="34" charset="0"/>
            </a:endParaRPr>
          </a:p>
          <a:p>
            <a:pPr rtl="0">
              <a:spcBef>
                <a:spcPts val="0"/>
              </a:spcBef>
              <a:spcAft>
                <a:spcPts val="0"/>
              </a:spcAft>
            </a:pPr>
            <a:endParaRPr lang="en-US" sz="2000" dirty="0">
              <a:solidFill>
                <a:srgbClr val="000000"/>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1067958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95A3BE-4C49-67AE-4D9E-91228F290A30}"/>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07B38569-4D95-4941-926F-BDF5E148D975}"/>
              </a:ext>
            </a:extLst>
          </p:cNvPr>
          <p:cNvSpPr>
            <a:spLocks noGrp="1"/>
          </p:cNvSpPr>
          <p:nvPr>
            <p:ph type="title"/>
          </p:nvPr>
        </p:nvSpPr>
        <p:spPr/>
        <p:txBody>
          <a:bodyPr/>
          <a:lstStyle/>
          <a:p>
            <a:r>
              <a:rPr lang="en-US" dirty="0"/>
              <a:t>Understanding the impact   </a:t>
            </a:r>
          </a:p>
        </p:txBody>
      </p:sp>
    </p:spTree>
    <p:custDataLst>
      <p:tags r:id="rId1"/>
    </p:custDataLst>
    <p:extLst>
      <p:ext uri="{BB962C8B-B14F-4D97-AF65-F5344CB8AC3E}">
        <p14:creationId xmlns:p14="http://schemas.microsoft.com/office/powerpoint/2010/main" val="1170962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E838DD-2125-4FEE-A38C-16CEF74BB415}"/>
              </a:ext>
            </a:extLst>
          </p:cNvPr>
          <p:cNvSpPr>
            <a:spLocks noGrp="1"/>
          </p:cNvSpPr>
          <p:nvPr>
            <p:ph type="title"/>
          </p:nvPr>
        </p:nvSpPr>
        <p:spPr/>
        <p:txBody>
          <a:bodyPr/>
          <a:lstStyle/>
          <a:p>
            <a:r>
              <a:rPr lang="en-US" dirty="0"/>
              <a:t>A week in the life of an engineer</a:t>
            </a:r>
          </a:p>
        </p:txBody>
      </p:sp>
      <p:sp>
        <p:nvSpPr>
          <p:cNvPr id="2" name="Text Placeholder 1">
            <a:extLst>
              <a:ext uri="{FF2B5EF4-FFF2-40B4-BE49-F238E27FC236}">
                <a16:creationId xmlns:a16="http://schemas.microsoft.com/office/drawing/2014/main" id="{57B6961E-D179-277C-4D41-68F419D0819F}"/>
              </a:ext>
            </a:extLst>
          </p:cNvPr>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1056530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0574-4206-406C-8E24-6E8F0235B511}"/>
              </a:ext>
            </a:extLst>
          </p:cNvPr>
          <p:cNvSpPr>
            <a:spLocks noGrp="1"/>
          </p:cNvSpPr>
          <p:nvPr>
            <p:ph type="title"/>
          </p:nvPr>
        </p:nvSpPr>
        <p:spPr/>
        <p:txBody>
          <a:bodyPr>
            <a:normAutofit/>
          </a:bodyPr>
          <a:lstStyle/>
          <a:p>
            <a:r>
              <a:rPr lang="en-US" sz="3200" dirty="0"/>
              <a:t>TYPICAL ACTIVITIES</a:t>
            </a:r>
          </a:p>
        </p:txBody>
      </p:sp>
      <p:sp>
        <p:nvSpPr>
          <p:cNvPr id="15" name="Rectangle 14">
            <a:extLst>
              <a:ext uri="{FF2B5EF4-FFF2-40B4-BE49-F238E27FC236}">
                <a16:creationId xmlns:a16="http://schemas.microsoft.com/office/drawing/2014/main" id="{21C8F976-F0DD-44AC-B08D-FCD54935DFF8}"/>
              </a:ext>
            </a:extLst>
          </p:cNvPr>
          <p:cNvSpPr/>
          <p:nvPr/>
        </p:nvSpPr>
        <p:spPr>
          <a:xfrm>
            <a:off x="562184" y="2000752"/>
            <a:ext cx="3108960" cy="737922"/>
          </a:xfrm>
          <a:prstGeom prst="rect">
            <a:avLst/>
          </a:prstGeom>
          <a:solidFill>
            <a:srgbClr val="58699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51602B7B-8982-4B7F-9725-35692EC740C1}"/>
              </a:ext>
            </a:extLst>
          </p:cNvPr>
          <p:cNvSpPr txBox="1"/>
          <p:nvPr/>
        </p:nvSpPr>
        <p:spPr>
          <a:xfrm>
            <a:off x="1291930" y="2042786"/>
            <a:ext cx="2277308" cy="584775"/>
          </a:xfrm>
          <a:prstGeom prst="rect">
            <a:avLst/>
          </a:prstGeom>
          <a:noFill/>
        </p:spPr>
        <p:txBody>
          <a:bodyPr wrap="square" rtlCol="0">
            <a:spAutoFit/>
          </a:bodyPr>
          <a:lstStyle/>
          <a:p>
            <a:r>
              <a:rPr lang="en-US" sz="1600" b="1" dirty="0">
                <a:solidFill>
                  <a:schemeClr val="bg1"/>
                </a:solidFill>
                <a:cs typeface="Arial" panose="020B0604020202020204" pitchFamily="34" charset="0"/>
              </a:rPr>
              <a:t>Planning: </a:t>
            </a:r>
            <a:r>
              <a:rPr lang="en-US" sz="1600" dirty="0">
                <a:solidFill>
                  <a:schemeClr val="bg1"/>
                </a:solidFill>
                <a:cs typeface="Arial" panose="020B0604020202020204" pitchFamily="34" charset="0"/>
              </a:rPr>
              <a:t>Collaborate with fellow engineers </a:t>
            </a:r>
          </a:p>
        </p:txBody>
      </p:sp>
      <p:pic>
        <p:nvPicPr>
          <p:cNvPr id="22" name="Graphic 21" descr="Online meeting with solid fill">
            <a:extLst>
              <a:ext uri="{FF2B5EF4-FFF2-40B4-BE49-F238E27FC236}">
                <a16:creationId xmlns:a16="http://schemas.microsoft.com/office/drawing/2014/main" id="{2E288CED-D803-41A9-A67F-FDCD8433D8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4396" y="2012159"/>
            <a:ext cx="677534" cy="677534"/>
          </a:xfrm>
          <a:prstGeom prst="rect">
            <a:avLst/>
          </a:prstGeom>
        </p:spPr>
      </p:pic>
      <p:sp>
        <p:nvSpPr>
          <p:cNvPr id="16" name="Rectangle 15">
            <a:extLst>
              <a:ext uri="{FF2B5EF4-FFF2-40B4-BE49-F238E27FC236}">
                <a16:creationId xmlns:a16="http://schemas.microsoft.com/office/drawing/2014/main" id="{1EFD1DA4-9950-432C-8587-0A9D27A1C0EE}"/>
              </a:ext>
            </a:extLst>
          </p:cNvPr>
          <p:cNvSpPr/>
          <p:nvPr/>
        </p:nvSpPr>
        <p:spPr>
          <a:xfrm>
            <a:off x="4450080" y="2000752"/>
            <a:ext cx="3291840" cy="737922"/>
          </a:xfrm>
          <a:prstGeom prst="rect">
            <a:avLst/>
          </a:prstGeom>
          <a:solidFill>
            <a:srgbClr val="DD614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28DF3CE-7256-40AD-B8AE-F31B7D44B250}"/>
              </a:ext>
            </a:extLst>
          </p:cNvPr>
          <p:cNvSpPr txBox="1"/>
          <p:nvPr/>
        </p:nvSpPr>
        <p:spPr>
          <a:xfrm>
            <a:off x="5111995" y="2051677"/>
            <a:ext cx="2427374" cy="584775"/>
          </a:xfrm>
          <a:prstGeom prst="rect">
            <a:avLst/>
          </a:prstGeom>
          <a:noFill/>
        </p:spPr>
        <p:txBody>
          <a:bodyPr wrap="square" rtlCol="0">
            <a:spAutoFit/>
          </a:bodyPr>
          <a:lstStyle/>
          <a:p>
            <a:r>
              <a:rPr lang="en-US" sz="1600" b="1" dirty="0">
                <a:solidFill>
                  <a:schemeClr val="bg1"/>
                </a:solidFill>
                <a:cs typeface="Arial" panose="020B0604020202020204" pitchFamily="34" charset="0"/>
              </a:rPr>
              <a:t>Working: </a:t>
            </a:r>
            <a:r>
              <a:rPr lang="en-US" sz="1600" dirty="0">
                <a:solidFill>
                  <a:schemeClr val="bg1"/>
                </a:solidFill>
                <a:cs typeface="Arial" panose="020B0604020202020204" pitchFamily="34" charset="0"/>
              </a:rPr>
              <a:t>Design, code, and brainstorm solutions</a:t>
            </a:r>
          </a:p>
        </p:txBody>
      </p:sp>
      <p:pic>
        <p:nvPicPr>
          <p:cNvPr id="24" name="Graphic 23" descr="Brainstorm with solid fill">
            <a:extLst>
              <a:ext uri="{FF2B5EF4-FFF2-40B4-BE49-F238E27FC236}">
                <a16:creationId xmlns:a16="http://schemas.microsoft.com/office/drawing/2014/main" id="{E687A641-94B0-497E-B52A-9EA229B0B2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91788" y="2043055"/>
            <a:ext cx="646332" cy="646332"/>
          </a:xfrm>
          <a:prstGeom prst="rect">
            <a:avLst/>
          </a:prstGeom>
        </p:spPr>
      </p:pic>
      <p:sp>
        <p:nvSpPr>
          <p:cNvPr id="17" name="Rectangle 16">
            <a:extLst>
              <a:ext uri="{FF2B5EF4-FFF2-40B4-BE49-F238E27FC236}">
                <a16:creationId xmlns:a16="http://schemas.microsoft.com/office/drawing/2014/main" id="{2DD79644-B7EF-4461-AC04-FEF48C29C2C6}"/>
              </a:ext>
            </a:extLst>
          </p:cNvPr>
          <p:cNvSpPr/>
          <p:nvPr/>
        </p:nvSpPr>
        <p:spPr>
          <a:xfrm>
            <a:off x="8520856" y="2012661"/>
            <a:ext cx="3108960" cy="737922"/>
          </a:xfrm>
          <a:prstGeom prst="rect">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AAE73DD-1083-4EE2-80E2-8FC98B14A76B}"/>
              </a:ext>
            </a:extLst>
          </p:cNvPr>
          <p:cNvSpPr txBox="1"/>
          <p:nvPr/>
        </p:nvSpPr>
        <p:spPr>
          <a:xfrm>
            <a:off x="9250603" y="2063469"/>
            <a:ext cx="2287774" cy="584775"/>
          </a:xfrm>
          <a:prstGeom prst="rect">
            <a:avLst/>
          </a:prstGeom>
          <a:noFill/>
        </p:spPr>
        <p:txBody>
          <a:bodyPr wrap="square" rtlCol="0">
            <a:spAutoFit/>
          </a:bodyPr>
          <a:lstStyle/>
          <a:p>
            <a:r>
              <a:rPr lang="en-US" sz="1600" b="1" dirty="0">
                <a:solidFill>
                  <a:schemeClr val="bg1"/>
                </a:solidFill>
                <a:cs typeface="Arial" panose="020B0604020202020204" pitchFamily="34" charset="0"/>
              </a:rPr>
              <a:t>Presenting: </a:t>
            </a:r>
            <a:r>
              <a:rPr lang="en-US" sz="1600" dirty="0">
                <a:solidFill>
                  <a:schemeClr val="bg1"/>
                </a:solidFill>
                <a:cs typeface="Arial" panose="020B0604020202020204" pitchFamily="34" charset="0"/>
              </a:rPr>
              <a:t>Pitch your best ideas</a:t>
            </a:r>
          </a:p>
        </p:txBody>
      </p:sp>
      <p:pic>
        <p:nvPicPr>
          <p:cNvPr id="26" name="Graphic 25" descr="Presentation with checklist with solid fill">
            <a:extLst>
              <a:ext uri="{FF2B5EF4-FFF2-40B4-BE49-F238E27FC236}">
                <a16:creationId xmlns:a16="http://schemas.microsoft.com/office/drawing/2014/main" id="{FEE98BE6-2FB0-4701-876C-E897580415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97402" y="2027711"/>
            <a:ext cx="677020" cy="677020"/>
          </a:xfrm>
          <a:prstGeom prst="rect">
            <a:avLst/>
          </a:prstGeom>
        </p:spPr>
      </p:pic>
      <p:pic>
        <p:nvPicPr>
          <p:cNvPr id="21" name="Picture 6" descr="Top 10 Online Meeting Platforms for 2023 - Financesonline.com">
            <a:extLst>
              <a:ext uri="{FF2B5EF4-FFF2-40B4-BE49-F238E27FC236}">
                <a16:creationId xmlns:a16="http://schemas.microsoft.com/office/drawing/2014/main" id="{19D9B58B-E5DE-4D7F-A60F-81A97DAC62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211" y="2919762"/>
            <a:ext cx="2468880" cy="1388745"/>
          </a:xfrm>
          <a:prstGeom prst="rect">
            <a:avLst/>
          </a:prstGeom>
          <a:solidFill>
            <a:srgbClr val="FFFFFF">
              <a:shade val="85000"/>
            </a:srgbClr>
          </a:solidFill>
          <a:ln w="88900" cap="sq">
            <a:solidFill>
              <a:srgbClr val="58699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4" descr="A Man Speaking At A Business Conference Stock Photo - Download Image Now -  Meeting, Convention Center, Presentation - Speech - iStock">
            <a:extLst>
              <a:ext uri="{FF2B5EF4-FFF2-40B4-BE49-F238E27FC236}">
                <a16:creationId xmlns:a16="http://schemas.microsoft.com/office/drawing/2014/main" id="{B19A7D34-F245-4A48-9891-B32098EED6D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813" b="7813"/>
          <a:stretch/>
        </p:blipFill>
        <p:spPr bwMode="auto">
          <a:xfrm>
            <a:off x="953163" y="4557760"/>
            <a:ext cx="2468880" cy="1388745"/>
          </a:xfrm>
          <a:prstGeom prst="rect">
            <a:avLst/>
          </a:prstGeom>
          <a:solidFill>
            <a:srgbClr val="FFFFFF">
              <a:shade val="85000"/>
            </a:srgbClr>
          </a:solidFill>
          <a:ln w="88900" cap="sq">
            <a:solidFill>
              <a:srgbClr val="58699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 descr="Complex Car Software Becomes the Weak Spot Under the Hood - The New York  Times">
            <a:extLst>
              <a:ext uri="{FF2B5EF4-FFF2-40B4-BE49-F238E27FC236}">
                <a16:creationId xmlns:a16="http://schemas.microsoft.com/office/drawing/2014/main" id="{30AADB6B-936D-4C59-80C6-5E7793A6C59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6471"/>
          <a:stretch/>
        </p:blipFill>
        <p:spPr bwMode="auto">
          <a:xfrm>
            <a:off x="4751185" y="2919762"/>
            <a:ext cx="2468880" cy="1388745"/>
          </a:xfrm>
          <a:prstGeom prst="rect">
            <a:avLst/>
          </a:prstGeom>
          <a:solidFill>
            <a:srgbClr val="FFFFFF">
              <a:shade val="85000"/>
            </a:srgbClr>
          </a:solidFill>
          <a:ln w="88900" cap="sq">
            <a:solidFill>
              <a:srgbClr val="DD614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6" descr="Are Python Programming Skills Required to Bring People to Your Website">
            <a:extLst>
              <a:ext uri="{FF2B5EF4-FFF2-40B4-BE49-F238E27FC236}">
                <a16:creationId xmlns:a16="http://schemas.microsoft.com/office/drawing/2014/main" id="{13ACD211-7765-466C-864A-C6CAD068A82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5000"/>
          <a:stretch/>
        </p:blipFill>
        <p:spPr bwMode="auto">
          <a:xfrm>
            <a:off x="4972223" y="4557760"/>
            <a:ext cx="2468880" cy="1388745"/>
          </a:xfrm>
          <a:prstGeom prst="rect">
            <a:avLst/>
          </a:prstGeom>
          <a:solidFill>
            <a:srgbClr val="FFFFFF">
              <a:shade val="85000"/>
            </a:srgbClr>
          </a:solidFill>
          <a:ln w="88900" cap="sq">
            <a:solidFill>
              <a:srgbClr val="DD614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 descr="Make the Most of 1:1 Meetings With Your Boss — Transformational Technologist">
            <a:extLst>
              <a:ext uri="{FF2B5EF4-FFF2-40B4-BE49-F238E27FC236}">
                <a16:creationId xmlns:a16="http://schemas.microsoft.com/office/drawing/2014/main" id="{A706DDB3-3ADD-4CC9-A41B-1D0856F7AB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5742" b="9883"/>
          <a:stretch/>
        </p:blipFill>
        <p:spPr bwMode="auto">
          <a:xfrm>
            <a:off x="8749072" y="2931671"/>
            <a:ext cx="2468880" cy="1388745"/>
          </a:xfrm>
          <a:prstGeom prst="rect">
            <a:avLst/>
          </a:prstGeom>
          <a:solidFill>
            <a:srgbClr val="FFFFFF">
              <a:shade val="85000"/>
            </a:srgbClr>
          </a:solidFill>
          <a:ln w="88900" cap="sq">
            <a:solidFill>
              <a:srgbClr val="2A9D8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 descr="Three Things They Didn't Tell You About Performance Reviews">
            <a:extLst>
              <a:ext uri="{FF2B5EF4-FFF2-40B4-BE49-F238E27FC236}">
                <a16:creationId xmlns:a16="http://schemas.microsoft.com/office/drawing/2014/main" id="{11E6CD41-5B67-41E3-B63C-286D5EF2AB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87197" y="4569669"/>
            <a:ext cx="2468880" cy="1388745"/>
          </a:xfrm>
          <a:prstGeom prst="rect">
            <a:avLst/>
          </a:prstGeom>
          <a:solidFill>
            <a:srgbClr val="FFFFFF">
              <a:shade val="85000"/>
            </a:srgbClr>
          </a:solidFill>
          <a:ln w="88900" cap="sq">
            <a:solidFill>
              <a:srgbClr val="2A9D8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8204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17"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0574-4206-406C-8E24-6E8F0235B511}"/>
              </a:ext>
            </a:extLst>
          </p:cNvPr>
          <p:cNvSpPr>
            <a:spLocks noGrp="1"/>
          </p:cNvSpPr>
          <p:nvPr>
            <p:ph type="title"/>
          </p:nvPr>
        </p:nvSpPr>
        <p:spPr>
          <a:xfrm>
            <a:off x="381000" y="464823"/>
            <a:ext cx="6990791" cy="660468"/>
          </a:xfrm>
        </p:spPr>
        <p:txBody>
          <a:bodyPr>
            <a:normAutofit/>
          </a:bodyPr>
          <a:lstStyle/>
          <a:p>
            <a:r>
              <a:rPr lang="en-US" dirty="0"/>
              <a:t>How we work </a:t>
            </a:r>
          </a:p>
        </p:txBody>
      </p:sp>
      <p:sp>
        <p:nvSpPr>
          <p:cNvPr id="14" name="TextBox 13">
            <a:extLst>
              <a:ext uri="{FF2B5EF4-FFF2-40B4-BE49-F238E27FC236}">
                <a16:creationId xmlns:a16="http://schemas.microsoft.com/office/drawing/2014/main" id="{1A674241-BB1F-4AC5-9793-193DD88F7E47}"/>
              </a:ext>
            </a:extLst>
          </p:cNvPr>
          <p:cNvSpPr txBox="1"/>
          <p:nvPr/>
        </p:nvSpPr>
        <p:spPr>
          <a:xfrm>
            <a:off x="8282107" y="4836743"/>
            <a:ext cx="3042316" cy="984885"/>
          </a:xfrm>
          <a:prstGeom prst="rect">
            <a:avLst/>
          </a:prstGeom>
          <a:solidFill>
            <a:srgbClr val="FDB71A"/>
          </a:solidFill>
          <a:effectLst>
            <a:outerShdw blurRad="63500" sx="102000" sy="102000" algn="ctr" rotWithShape="0">
              <a:prstClr val="black">
                <a:alpha val="40000"/>
              </a:prstClr>
            </a:outerShdw>
          </a:effectLst>
        </p:spPr>
        <p:txBody>
          <a:bodyPr wrap="square" tIns="182880" bIns="182880" rtlCol="0">
            <a:spAutoFit/>
          </a:bodyPr>
          <a:lstStyle/>
          <a:p>
            <a:pPr algn="ctr"/>
            <a:r>
              <a:rPr lang="en-US" sz="2000" b="1" dirty="0">
                <a:solidFill>
                  <a:srgbClr val="29002F"/>
                </a:solidFill>
                <a:latin typeface="Arial" panose="020B0604020202020204" pitchFamily="34" charset="0"/>
                <a:cs typeface="Arial" panose="020B0604020202020204" pitchFamily="34" charset="0"/>
              </a:rPr>
              <a:t>The best part?</a:t>
            </a:r>
          </a:p>
          <a:p>
            <a:pPr algn="ctr"/>
            <a:r>
              <a:rPr lang="en-US" sz="2000" b="1" dirty="0">
                <a:solidFill>
                  <a:srgbClr val="29002F"/>
                </a:solidFill>
                <a:latin typeface="Arial" panose="020B0604020202020204" pitchFamily="34" charset="0"/>
                <a:cs typeface="Arial" panose="020B0604020202020204" pitchFamily="34" charset="0"/>
              </a:rPr>
              <a:t>No day is the same! </a:t>
            </a:r>
            <a:endParaRPr lang="en-US" sz="2000" dirty="0">
              <a:solidFill>
                <a:srgbClr val="29002F"/>
              </a:solidFill>
              <a:latin typeface="Arial" panose="020B0604020202020204" pitchFamily="34" charset="0"/>
              <a:cs typeface="Arial" panose="020B0604020202020204" pitchFamily="34" charset="0"/>
            </a:endParaRPr>
          </a:p>
        </p:txBody>
      </p:sp>
      <p:pic>
        <p:nvPicPr>
          <p:cNvPr id="42" name="Picture 41" descr="Engineers with digital tablet and projected plans">
            <a:extLst>
              <a:ext uri="{FF2B5EF4-FFF2-40B4-BE49-F238E27FC236}">
                <a16:creationId xmlns:a16="http://schemas.microsoft.com/office/drawing/2014/main" id="{1BCFFE6F-C754-427D-A372-A8D0CFC37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289" y="2092992"/>
            <a:ext cx="3721953" cy="2484331"/>
          </a:xfrm>
          <a:prstGeom prst="rect">
            <a:avLst/>
          </a:prstGeom>
          <a:solidFill>
            <a:srgbClr val="FFFFFF">
              <a:shade val="85000"/>
            </a:srgbClr>
          </a:solidFill>
          <a:ln w="88900" cap="sq">
            <a:solidFill>
              <a:srgbClr val="FDB71A"/>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3" name="Rectangle 42">
            <a:extLst>
              <a:ext uri="{FF2B5EF4-FFF2-40B4-BE49-F238E27FC236}">
                <a16:creationId xmlns:a16="http://schemas.microsoft.com/office/drawing/2014/main" id="{A2291131-20A6-4B9C-B701-2A5CAC324B2A}"/>
              </a:ext>
            </a:extLst>
          </p:cNvPr>
          <p:cNvSpPr/>
          <p:nvPr/>
        </p:nvSpPr>
        <p:spPr>
          <a:xfrm>
            <a:off x="381000" y="2019161"/>
            <a:ext cx="6877754" cy="923330"/>
          </a:xfrm>
          <a:prstGeom prst="rect">
            <a:avLst/>
          </a:prstGeom>
          <a:solidFill>
            <a:srgbClr val="58699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7415D9B-DEB2-487A-9F75-1AD0F53F6C5C}"/>
              </a:ext>
            </a:extLst>
          </p:cNvPr>
          <p:cNvSpPr/>
          <p:nvPr/>
        </p:nvSpPr>
        <p:spPr>
          <a:xfrm>
            <a:off x="380999" y="3205882"/>
            <a:ext cx="6877758" cy="897995"/>
          </a:xfrm>
          <a:prstGeom prst="rect">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6A7B8F8-30A3-476E-9C8E-36EEA9A9EC87}"/>
              </a:ext>
            </a:extLst>
          </p:cNvPr>
          <p:cNvSpPr/>
          <p:nvPr/>
        </p:nvSpPr>
        <p:spPr>
          <a:xfrm>
            <a:off x="381000" y="4367268"/>
            <a:ext cx="6877755" cy="923331"/>
          </a:xfrm>
          <a:prstGeom prst="rect">
            <a:avLst/>
          </a:prstGeom>
          <a:solidFill>
            <a:srgbClr val="DD614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40251D1-4197-4384-B176-5E7D02F056AD}"/>
              </a:ext>
            </a:extLst>
          </p:cNvPr>
          <p:cNvSpPr txBox="1"/>
          <p:nvPr/>
        </p:nvSpPr>
        <p:spPr>
          <a:xfrm>
            <a:off x="527756" y="2156738"/>
            <a:ext cx="6194815" cy="646331"/>
          </a:xfrm>
          <a:prstGeom prst="rect">
            <a:avLst/>
          </a:prstGeom>
          <a:noFill/>
        </p:spPr>
        <p:txBody>
          <a:bodyPr wrap="square" rtlCol="0">
            <a:spAutoFit/>
          </a:bodyPr>
          <a:lstStyle/>
          <a:p>
            <a:r>
              <a:rPr lang="en-US" b="1" dirty="0">
                <a:solidFill>
                  <a:schemeClr val="bg1"/>
                </a:solidFill>
                <a:cs typeface="Arial" panose="020B0604020202020204" pitchFamily="34" charset="0"/>
              </a:rPr>
              <a:t>Flexibly</a:t>
            </a:r>
            <a:r>
              <a:rPr lang="en-US" dirty="0">
                <a:solidFill>
                  <a:schemeClr val="bg1"/>
                </a:solidFill>
                <a:cs typeface="Arial" panose="020B0604020202020204" pitchFamily="34" charset="0"/>
              </a:rPr>
              <a:t>: Switch up your schedule to what works best for you — as long as you’re focused on achieving results!</a:t>
            </a:r>
            <a:endParaRPr lang="en-US" dirty="0"/>
          </a:p>
        </p:txBody>
      </p:sp>
      <p:sp>
        <p:nvSpPr>
          <p:cNvPr id="10" name="TextBox 9">
            <a:extLst>
              <a:ext uri="{FF2B5EF4-FFF2-40B4-BE49-F238E27FC236}">
                <a16:creationId xmlns:a16="http://schemas.microsoft.com/office/drawing/2014/main" id="{11E74A86-AD41-4105-BE2F-6F71B13160B0}"/>
              </a:ext>
            </a:extLst>
          </p:cNvPr>
          <p:cNvSpPr txBox="1"/>
          <p:nvPr/>
        </p:nvSpPr>
        <p:spPr>
          <a:xfrm>
            <a:off x="527758" y="3335158"/>
            <a:ext cx="6730998" cy="646331"/>
          </a:xfrm>
          <a:prstGeom prst="rect">
            <a:avLst/>
          </a:prstGeom>
          <a:noFill/>
        </p:spPr>
        <p:txBody>
          <a:bodyPr wrap="square" rtlCol="0">
            <a:spAutoFit/>
          </a:bodyPr>
          <a:lstStyle/>
          <a:p>
            <a:r>
              <a:rPr lang="en-US" b="1" dirty="0">
                <a:solidFill>
                  <a:schemeClr val="bg1"/>
                </a:solidFill>
                <a:cs typeface="Arial" panose="020B0604020202020204" pitchFamily="34" charset="0"/>
              </a:rPr>
              <a:t>Collaboratively</a:t>
            </a:r>
            <a:r>
              <a:rPr lang="en-US" dirty="0">
                <a:solidFill>
                  <a:schemeClr val="bg1"/>
                </a:solidFill>
                <a:cs typeface="Arial" panose="020B0604020202020204" pitchFamily="34" charset="0"/>
              </a:rPr>
              <a:t>: Work with friendly colleagues in a competitive yet collaborative environment. Together, our work makes a difference!</a:t>
            </a:r>
            <a:endParaRPr lang="en-US" dirty="0"/>
          </a:p>
        </p:txBody>
      </p:sp>
      <p:sp>
        <p:nvSpPr>
          <p:cNvPr id="11" name="TextBox 10">
            <a:extLst>
              <a:ext uri="{FF2B5EF4-FFF2-40B4-BE49-F238E27FC236}">
                <a16:creationId xmlns:a16="http://schemas.microsoft.com/office/drawing/2014/main" id="{0FA3CABB-7048-4C57-9CEE-34CD55E51040}"/>
              </a:ext>
            </a:extLst>
          </p:cNvPr>
          <p:cNvSpPr txBox="1"/>
          <p:nvPr/>
        </p:nvSpPr>
        <p:spPr>
          <a:xfrm>
            <a:off x="527758" y="4513578"/>
            <a:ext cx="6194815" cy="646331"/>
          </a:xfrm>
          <a:prstGeom prst="rect">
            <a:avLst/>
          </a:prstGeom>
          <a:noFill/>
        </p:spPr>
        <p:txBody>
          <a:bodyPr wrap="square" rtlCol="0">
            <a:spAutoFit/>
          </a:bodyPr>
          <a:lstStyle/>
          <a:p>
            <a:r>
              <a:rPr lang="en-US" b="1" dirty="0">
                <a:solidFill>
                  <a:schemeClr val="bg1"/>
                </a:solidFill>
                <a:cs typeface="Arial" panose="020B0604020202020204" pitchFamily="34" charset="0"/>
              </a:rPr>
              <a:t>Digital Tools</a:t>
            </a:r>
            <a:r>
              <a:rPr lang="en-US" dirty="0">
                <a:solidFill>
                  <a:schemeClr val="bg1"/>
                </a:solidFill>
                <a:cs typeface="Arial" panose="020B0604020202020204" pitchFamily="34" charset="0"/>
              </a:rPr>
              <a:t>: Use laptops, sensors, prototype vehicles, coding programs (Python), Excel, and more to design new solutions!</a:t>
            </a:r>
            <a:endParaRPr lang="en-US" dirty="0"/>
          </a:p>
        </p:txBody>
      </p:sp>
      <p:sp>
        <p:nvSpPr>
          <p:cNvPr id="15" name="Rectangle 14">
            <a:extLst>
              <a:ext uri="{FF2B5EF4-FFF2-40B4-BE49-F238E27FC236}">
                <a16:creationId xmlns:a16="http://schemas.microsoft.com/office/drawing/2014/main" id="{E05FDADD-5709-42AA-834B-045444365634}"/>
              </a:ext>
            </a:extLst>
          </p:cNvPr>
          <p:cNvSpPr/>
          <p:nvPr/>
        </p:nvSpPr>
        <p:spPr>
          <a:xfrm>
            <a:off x="380999" y="5553991"/>
            <a:ext cx="6877754" cy="923330"/>
          </a:xfrm>
          <a:prstGeom prst="rect">
            <a:avLst/>
          </a:prstGeom>
          <a:solidFill>
            <a:srgbClr val="6B7FD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BF80A5C-9E95-4957-8E91-D74360DC316F}"/>
              </a:ext>
            </a:extLst>
          </p:cNvPr>
          <p:cNvSpPr txBox="1"/>
          <p:nvPr/>
        </p:nvSpPr>
        <p:spPr>
          <a:xfrm>
            <a:off x="527756" y="5691999"/>
            <a:ext cx="6194815" cy="646331"/>
          </a:xfrm>
          <a:prstGeom prst="rect">
            <a:avLst/>
          </a:prstGeom>
          <a:noFill/>
        </p:spPr>
        <p:txBody>
          <a:bodyPr wrap="square" rtlCol="0">
            <a:spAutoFit/>
          </a:bodyPr>
          <a:lstStyle/>
          <a:p>
            <a:r>
              <a:rPr lang="en-US" b="1" dirty="0">
                <a:solidFill>
                  <a:schemeClr val="bg1"/>
                </a:solidFill>
                <a:cs typeface="Arial" panose="020B0604020202020204" pitchFamily="34" charset="0"/>
              </a:rPr>
              <a:t>Work-Oriented</a:t>
            </a:r>
            <a:r>
              <a:rPr lang="en-US" dirty="0">
                <a:solidFill>
                  <a:schemeClr val="bg1"/>
                </a:solidFill>
                <a:cs typeface="Arial" panose="020B0604020202020204" pitchFamily="34" charset="0"/>
              </a:rPr>
              <a:t>: The days of suits and ties are gone; we now are focused on what you need to get through work comfortably!</a:t>
            </a:r>
            <a:endParaRPr lang="en-US" dirty="0"/>
          </a:p>
        </p:txBody>
      </p:sp>
    </p:spTree>
    <p:custDataLst>
      <p:tags r:id="rId1"/>
    </p:custDataLst>
    <p:extLst>
      <p:ext uri="{BB962C8B-B14F-4D97-AF65-F5344CB8AC3E}">
        <p14:creationId xmlns:p14="http://schemas.microsoft.com/office/powerpoint/2010/main" val="420916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8" grpId="0" animBg="1"/>
      <p:bldP spid="10" grpId="0"/>
      <p:bldP spid="11" grpId="0"/>
      <p:bldP spid="15"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8853DB-9C38-488D-A404-ABDFF484B496}"/>
              </a:ext>
            </a:extLst>
          </p:cNvPr>
          <p:cNvSpPr>
            <a:spLocks noGrp="1"/>
          </p:cNvSpPr>
          <p:nvPr>
            <p:ph type="ctrTitle"/>
          </p:nvPr>
        </p:nvSpPr>
        <p:spPr/>
        <p:txBody>
          <a:bodyPr/>
          <a:lstStyle/>
          <a:p>
            <a:r>
              <a:rPr lang="en-US" dirty="0"/>
              <a:t>Questions?</a:t>
            </a:r>
          </a:p>
        </p:txBody>
      </p:sp>
    </p:spTree>
    <p:custDataLst>
      <p:tags r:id="rId1"/>
    </p:custDataLst>
    <p:extLst>
      <p:ext uri="{BB962C8B-B14F-4D97-AF65-F5344CB8AC3E}">
        <p14:creationId xmlns:p14="http://schemas.microsoft.com/office/powerpoint/2010/main" val="50322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A3FD08-3E1B-48C1-96FD-0BC2693FFD73}"/>
              </a:ext>
            </a:extLst>
          </p:cNvPr>
          <p:cNvSpPr>
            <a:spLocks noGrp="1"/>
          </p:cNvSpPr>
          <p:nvPr>
            <p:ph type="title"/>
          </p:nvPr>
        </p:nvSpPr>
        <p:spPr/>
        <p:txBody>
          <a:bodyPr/>
          <a:lstStyle/>
          <a:p>
            <a:r>
              <a:rPr lang="en-US" dirty="0"/>
              <a:t>NEXT STEPS</a:t>
            </a:r>
          </a:p>
        </p:txBody>
      </p:sp>
      <p:sp>
        <p:nvSpPr>
          <p:cNvPr id="8" name="Rectangle 7">
            <a:extLst>
              <a:ext uri="{FF2B5EF4-FFF2-40B4-BE49-F238E27FC236}">
                <a16:creationId xmlns:a16="http://schemas.microsoft.com/office/drawing/2014/main" id="{C2F12173-74EC-432E-8A19-41E3E6B081E0}"/>
              </a:ext>
            </a:extLst>
          </p:cNvPr>
          <p:cNvSpPr/>
          <p:nvPr/>
        </p:nvSpPr>
        <p:spPr>
          <a:xfrm>
            <a:off x="8127415" y="2574417"/>
            <a:ext cx="3383280" cy="3428122"/>
          </a:xfrm>
          <a:prstGeom prst="rect">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0D6FD4C-9B44-45B8-9F22-17730472EC1C}"/>
              </a:ext>
            </a:extLst>
          </p:cNvPr>
          <p:cNvSpPr txBox="1"/>
          <p:nvPr/>
        </p:nvSpPr>
        <p:spPr>
          <a:xfrm>
            <a:off x="8310295" y="2669173"/>
            <a:ext cx="3017520" cy="3009798"/>
          </a:xfrm>
          <a:prstGeom prst="rect">
            <a:avLst/>
          </a:prstGeom>
          <a:noFill/>
        </p:spPr>
        <p:txBody>
          <a:bodyPr wrap="square" rtlCol="0">
            <a:spAutoFit/>
          </a:bodyPr>
          <a:lstStyle/>
          <a:p>
            <a:pPr>
              <a:lnSpc>
                <a:spcPts val="2880"/>
              </a:lnSpc>
              <a:spcBef>
                <a:spcPts val="600"/>
              </a:spcBef>
              <a:spcAft>
                <a:spcPts val="300"/>
              </a:spcAft>
            </a:pPr>
            <a:r>
              <a:rPr lang="en-US" dirty="0">
                <a:solidFill>
                  <a:schemeClr val="bg1"/>
                </a:solidFill>
                <a:cs typeface="Arial" panose="020B0604020202020204" pitchFamily="34" charset="0"/>
              </a:rPr>
              <a:t>Set goals to help you stay on track. Try to: </a:t>
            </a:r>
          </a:p>
          <a:p>
            <a:pPr marL="285750" lvl="1" indent="-285750">
              <a:lnSpc>
                <a:spcPts val="2880"/>
              </a:lnSpc>
              <a:spcBef>
                <a:spcPts val="600"/>
              </a:spcBef>
              <a:spcAft>
                <a:spcPts val="300"/>
              </a:spcAft>
              <a:buFont typeface="Arial" panose="020B0604020202020204" pitchFamily="34" charset="0"/>
              <a:buChar char="•"/>
              <a:defRPr/>
            </a:pPr>
            <a:r>
              <a:rPr lang="en-US" dirty="0">
                <a:solidFill>
                  <a:schemeClr val="bg1"/>
                </a:solidFill>
                <a:cs typeface="Arial" panose="020B0604020202020204" pitchFamily="34" charset="0"/>
              </a:rPr>
              <a:t>Study hard to get good grades</a:t>
            </a:r>
          </a:p>
          <a:p>
            <a:pPr marL="285750" lvl="1" indent="-285750">
              <a:lnSpc>
                <a:spcPts val="2880"/>
              </a:lnSpc>
              <a:spcBef>
                <a:spcPts val="600"/>
              </a:spcBef>
              <a:spcAft>
                <a:spcPts val="300"/>
              </a:spcAft>
              <a:buFont typeface="Arial" panose="020B0604020202020204" pitchFamily="34" charset="0"/>
              <a:buChar char="•"/>
              <a:defRPr/>
            </a:pPr>
            <a:r>
              <a:rPr lang="en-US" dirty="0">
                <a:solidFill>
                  <a:schemeClr val="bg1"/>
                </a:solidFill>
                <a:cs typeface="Arial" panose="020B0604020202020204" pitchFamily="34" charset="0"/>
              </a:rPr>
              <a:t>Look for scholarship and internship opportunities</a:t>
            </a:r>
          </a:p>
          <a:p>
            <a:pPr marL="285750" lvl="1" indent="-285750">
              <a:lnSpc>
                <a:spcPts val="2880"/>
              </a:lnSpc>
              <a:spcBef>
                <a:spcPts val="600"/>
              </a:spcBef>
              <a:spcAft>
                <a:spcPts val="300"/>
              </a:spcAft>
              <a:buFont typeface="Arial" panose="020B0604020202020204" pitchFamily="34" charset="0"/>
              <a:buChar char="•"/>
              <a:defRPr/>
            </a:pPr>
            <a:r>
              <a:rPr lang="en-US" dirty="0">
                <a:solidFill>
                  <a:schemeClr val="bg1"/>
                </a:solidFill>
                <a:cs typeface="Arial" panose="020B0604020202020204" pitchFamily="34" charset="0"/>
              </a:rPr>
              <a:t>Be creative </a:t>
            </a:r>
            <a:endParaRPr lang="en-US" dirty="0"/>
          </a:p>
        </p:txBody>
      </p:sp>
      <p:sp>
        <p:nvSpPr>
          <p:cNvPr id="7" name="Rectangle 6">
            <a:extLst>
              <a:ext uri="{FF2B5EF4-FFF2-40B4-BE49-F238E27FC236}">
                <a16:creationId xmlns:a16="http://schemas.microsoft.com/office/drawing/2014/main" id="{905021F3-5D85-4AB5-AFB9-AD4BA18A52C0}"/>
              </a:ext>
            </a:extLst>
          </p:cNvPr>
          <p:cNvSpPr/>
          <p:nvPr/>
        </p:nvSpPr>
        <p:spPr>
          <a:xfrm>
            <a:off x="681305" y="2574417"/>
            <a:ext cx="3383280" cy="3428122"/>
          </a:xfrm>
          <a:prstGeom prst="rect">
            <a:avLst/>
          </a:prstGeom>
          <a:solidFill>
            <a:srgbClr val="58699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4D5F191-2457-46E1-8571-A451400A148A}"/>
              </a:ext>
            </a:extLst>
          </p:cNvPr>
          <p:cNvSpPr txBox="1"/>
          <p:nvPr/>
        </p:nvSpPr>
        <p:spPr>
          <a:xfrm>
            <a:off x="864185" y="2669173"/>
            <a:ext cx="3017520" cy="1778692"/>
          </a:xfrm>
          <a:prstGeom prst="rect">
            <a:avLst/>
          </a:prstGeom>
          <a:noFill/>
        </p:spPr>
        <p:txBody>
          <a:bodyPr wrap="square" rtlCol="0">
            <a:spAutoFit/>
          </a:bodyPr>
          <a:lstStyle/>
          <a:p>
            <a:pPr>
              <a:lnSpc>
                <a:spcPts val="2880"/>
              </a:lnSpc>
              <a:spcBef>
                <a:spcPts val="600"/>
              </a:spcBef>
              <a:spcAft>
                <a:spcPts val="300"/>
              </a:spcAft>
            </a:pPr>
            <a:r>
              <a:rPr lang="en-US" dirty="0">
                <a:solidFill>
                  <a:schemeClr val="bg1"/>
                </a:solidFill>
                <a:cs typeface="Arial" panose="020B0604020202020204" pitchFamily="34" charset="0"/>
              </a:rPr>
              <a:t>Joining a group can help develop your skills. Try out: </a:t>
            </a:r>
          </a:p>
          <a:p>
            <a:pPr marL="285750" indent="-285750">
              <a:lnSpc>
                <a:spcPts val="2880"/>
              </a:lnSpc>
              <a:spcBef>
                <a:spcPts val="600"/>
              </a:spcBef>
              <a:spcAft>
                <a:spcPts val="300"/>
              </a:spcAft>
              <a:buFont typeface="Arial" panose="020B0604020202020204" pitchFamily="34" charset="0"/>
              <a:buChar char="•"/>
            </a:pPr>
            <a:r>
              <a:rPr lang="en-US" dirty="0">
                <a:solidFill>
                  <a:schemeClr val="bg1"/>
                </a:solidFill>
                <a:cs typeface="Arial" panose="020B0604020202020204" pitchFamily="34" charset="0"/>
              </a:rPr>
              <a:t>First Robotics</a:t>
            </a:r>
          </a:p>
          <a:p>
            <a:pPr marL="285750" indent="-285750">
              <a:lnSpc>
                <a:spcPts val="2880"/>
              </a:lnSpc>
              <a:spcBef>
                <a:spcPts val="600"/>
              </a:spcBef>
              <a:spcAft>
                <a:spcPts val="300"/>
              </a:spcAft>
              <a:buFont typeface="Arial" panose="020B0604020202020204" pitchFamily="34" charset="0"/>
              <a:buChar char="•"/>
            </a:pPr>
            <a:r>
              <a:rPr lang="en-US" dirty="0">
                <a:solidFill>
                  <a:schemeClr val="bg1"/>
                </a:solidFill>
                <a:cs typeface="Arial" panose="020B0604020202020204" pitchFamily="34" charset="0"/>
              </a:rPr>
              <a:t>STEAM Classes</a:t>
            </a:r>
            <a:endParaRPr lang="en-US" dirty="0"/>
          </a:p>
        </p:txBody>
      </p:sp>
      <p:sp>
        <p:nvSpPr>
          <p:cNvPr id="5" name="Rectangle 4">
            <a:extLst>
              <a:ext uri="{FF2B5EF4-FFF2-40B4-BE49-F238E27FC236}">
                <a16:creationId xmlns:a16="http://schemas.microsoft.com/office/drawing/2014/main" id="{3BCA7C75-A278-4706-AD1A-7EB066A3281C}"/>
              </a:ext>
            </a:extLst>
          </p:cNvPr>
          <p:cNvSpPr/>
          <p:nvPr/>
        </p:nvSpPr>
        <p:spPr>
          <a:xfrm>
            <a:off x="4404360" y="2574417"/>
            <a:ext cx="3383280" cy="3428122"/>
          </a:xfrm>
          <a:prstGeom prst="rect">
            <a:avLst/>
          </a:prstGeom>
          <a:solidFill>
            <a:srgbClr val="DD614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5BD8F9C-C4CA-42DB-A8D6-8CD4DD95FDA5}"/>
              </a:ext>
            </a:extLst>
          </p:cNvPr>
          <p:cNvSpPr txBox="1"/>
          <p:nvPr/>
        </p:nvSpPr>
        <p:spPr>
          <a:xfrm>
            <a:off x="4587240" y="2669173"/>
            <a:ext cx="3017520" cy="2746521"/>
          </a:xfrm>
          <a:prstGeom prst="rect">
            <a:avLst/>
          </a:prstGeom>
          <a:noFill/>
        </p:spPr>
        <p:txBody>
          <a:bodyPr wrap="square" rtlCol="0">
            <a:spAutoFit/>
          </a:bodyPr>
          <a:lstStyle/>
          <a:p>
            <a:pPr>
              <a:lnSpc>
                <a:spcPts val="2880"/>
              </a:lnSpc>
              <a:spcBef>
                <a:spcPts val="600"/>
              </a:spcBef>
              <a:spcAft>
                <a:spcPts val="300"/>
              </a:spcAft>
            </a:pPr>
            <a:r>
              <a:rPr lang="en-US" dirty="0">
                <a:solidFill>
                  <a:schemeClr val="bg1"/>
                </a:solidFill>
                <a:cs typeface="Arial" panose="020B0604020202020204" pitchFamily="34" charset="0"/>
              </a:rPr>
              <a:t>Don’t hesitate to reach out to learn more.</a:t>
            </a:r>
          </a:p>
          <a:p>
            <a:pPr>
              <a:lnSpc>
                <a:spcPts val="2880"/>
              </a:lnSpc>
              <a:spcBef>
                <a:spcPts val="600"/>
              </a:spcBef>
              <a:spcAft>
                <a:spcPts val="300"/>
              </a:spcAft>
            </a:pPr>
            <a:r>
              <a:rPr lang="en-US" dirty="0">
                <a:solidFill>
                  <a:schemeClr val="bg1"/>
                </a:solidFill>
                <a:cs typeface="Arial" panose="020B0604020202020204" pitchFamily="34" charset="0"/>
              </a:rPr>
              <a:t>Contact:</a:t>
            </a:r>
          </a:p>
          <a:p>
            <a:pPr marL="285750" indent="-285750">
              <a:lnSpc>
                <a:spcPts val="2880"/>
              </a:lnSpc>
              <a:spcBef>
                <a:spcPts val="600"/>
              </a:spcBef>
              <a:spcAft>
                <a:spcPts val="300"/>
              </a:spcAft>
              <a:buFont typeface="Arial" panose="020B0604020202020204" pitchFamily="34" charset="0"/>
              <a:buChar char="•"/>
            </a:pPr>
            <a:r>
              <a:rPr lang="en-US" dirty="0">
                <a:solidFill>
                  <a:schemeClr val="bg1"/>
                </a:solidFill>
                <a:cs typeface="Arial" panose="020B0604020202020204" pitchFamily="34" charset="0"/>
              </a:rPr>
              <a:t>Teachers</a:t>
            </a:r>
          </a:p>
          <a:p>
            <a:pPr marL="285750" indent="-285750">
              <a:lnSpc>
                <a:spcPts val="2880"/>
              </a:lnSpc>
              <a:spcBef>
                <a:spcPts val="600"/>
              </a:spcBef>
              <a:spcAft>
                <a:spcPts val="300"/>
              </a:spcAft>
              <a:buFont typeface="Arial" panose="020B0604020202020204" pitchFamily="34" charset="0"/>
              <a:buChar char="•"/>
            </a:pPr>
            <a:r>
              <a:rPr lang="en-US" sz="1600" dirty="0">
                <a:solidFill>
                  <a:schemeClr val="bg1"/>
                </a:solidFill>
                <a:cs typeface="Arial" panose="020B0604020202020204" pitchFamily="34" charset="0"/>
              </a:rPr>
              <a:t>Parents</a:t>
            </a:r>
          </a:p>
          <a:p>
            <a:pPr marL="285750" indent="-285750">
              <a:lnSpc>
                <a:spcPts val="2880"/>
              </a:lnSpc>
              <a:spcBef>
                <a:spcPts val="600"/>
              </a:spcBef>
              <a:spcAft>
                <a:spcPts val="300"/>
              </a:spcAft>
              <a:buFont typeface="Arial" panose="020B0604020202020204" pitchFamily="34" charset="0"/>
              <a:buChar char="•"/>
            </a:pPr>
            <a:r>
              <a:rPr lang="en-US" sz="1600" dirty="0">
                <a:solidFill>
                  <a:schemeClr val="bg1"/>
                </a:solidFill>
                <a:cs typeface="Arial" panose="020B0604020202020204" pitchFamily="34" charset="0"/>
              </a:rPr>
              <a:t>Local STEAM/STEM programs</a:t>
            </a:r>
          </a:p>
        </p:txBody>
      </p:sp>
      <p:sp>
        <p:nvSpPr>
          <p:cNvPr id="19" name="TextBox 18">
            <a:extLst>
              <a:ext uri="{FF2B5EF4-FFF2-40B4-BE49-F238E27FC236}">
                <a16:creationId xmlns:a16="http://schemas.microsoft.com/office/drawing/2014/main" id="{666649AF-9DD2-3264-9320-CB72CEBA0FC7}"/>
              </a:ext>
            </a:extLst>
          </p:cNvPr>
          <p:cNvSpPr txBox="1"/>
          <p:nvPr/>
        </p:nvSpPr>
        <p:spPr>
          <a:xfrm>
            <a:off x="681305" y="2018417"/>
            <a:ext cx="3017520" cy="493148"/>
          </a:xfrm>
          <a:prstGeom prst="rect">
            <a:avLst/>
          </a:prstGeom>
          <a:noFill/>
        </p:spPr>
        <p:txBody>
          <a:bodyPr wrap="square">
            <a:spAutoFit/>
          </a:bodyPr>
          <a:lstStyle/>
          <a:p>
            <a:pPr marL="0" marR="0" lvl="0" indent="0" algn="l" defTabSz="914400" rtl="0" eaLnBrk="1" fontAlgn="auto" latinLnBrk="0" hangingPunct="1">
              <a:lnSpc>
                <a:spcPts val="2880"/>
              </a:lnSpc>
              <a:spcBef>
                <a:spcPts val="600"/>
              </a:spcBef>
              <a:spcAft>
                <a:spcPts val="300"/>
              </a:spcAft>
              <a:buClrTx/>
              <a:buSzTx/>
              <a:buFontTx/>
              <a:buNone/>
              <a:tabLst/>
              <a:defRPr/>
            </a:pPr>
            <a:r>
              <a:rPr kumimoji="0" lang="en-US" sz="3600" b="1" i="0" u="none" strike="noStrike" kern="1200" cap="none" spc="0" normalizeH="0" baseline="0" noProof="0" dirty="0">
                <a:ln>
                  <a:noFill/>
                </a:ln>
                <a:solidFill>
                  <a:srgbClr val="6B7FD7"/>
                </a:solidFill>
                <a:effectLst>
                  <a:outerShdw blurRad="50800" dist="38100" dir="8100000" algn="tr" rotWithShape="0">
                    <a:prstClr val="black">
                      <a:alpha val="40000"/>
                    </a:prstClr>
                  </a:outerShdw>
                </a:effectLst>
                <a:uLnTx/>
                <a:uFillTx/>
                <a:latin typeface="Corbel"/>
                <a:ea typeface="+mn-ea"/>
                <a:cs typeface="Arial" panose="020B0604020202020204" pitchFamily="34" charset="0"/>
              </a:rPr>
              <a:t>Join a group</a:t>
            </a:r>
          </a:p>
        </p:txBody>
      </p:sp>
      <p:sp>
        <p:nvSpPr>
          <p:cNvPr id="20" name="TextBox 19">
            <a:extLst>
              <a:ext uri="{FF2B5EF4-FFF2-40B4-BE49-F238E27FC236}">
                <a16:creationId xmlns:a16="http://schemas.microsoft.com/office/drawing/2014/main" id="{1210A3D3-41C8-E270-B52C-3B43B1DB2E2F}"/>
              </a:ext>
            </a:extLst>
          </p:cNvPr>
          <p:cNvSpPr txBox="1"/>
          <p:nvPr/>
        </p:nvSpPr>
        <p:spPr>
          <a:xfrm>
            <a:off x="4404360" y="2018417"/>
            <a:ext cx="3200400" cy="493148"/>
          </a:xfrm>
          <a:prstGeom prst="rect">
            <a:avLst/>
          </a:prstGeom>
          <a:noFill/>
        </p:spPr>
        <p:txBody>
          <a:bodyPr wrap="square">
            <a:spAutoFit/>
          </a:bodyPr>
          <a:lstStyle/>
          <a:p>
            <a:pPr marL="0" marR="0" lvl="0" indent="0" algn="l" defTabSz="914400" rtl="0" eaLnBrk="1" fontAlgn="auto" latinLnBrk="0" hangingPunct="1">
              <a:lnSpc>
                <a:spcPts val="2880"/>
              </a:lnSpc>
              <a:spcBef>
                <a:spcPts val="600"/>
              </a:spcBef>
              <a:spcAft>
                <a:spcPts val="300"/>
              </a:spcAft>
              <a:buClrTx/>
              <a:buSzTx/>
              <a:buFontTx/>
              <a:buNone/>
              <a:tabLst/>
              <a:defRPr/>
            </a:pPr>
            <a:r>
              <a:rPr kumimoji="0" lang="en-US" sz="3600" b="1" i="0" u="none" strike="noStrike" kern="1200" cap="none" spc="0" normalizeH="0" baseline="0" noProof="0" dirty="0">
                <a:ln>
                  <a:noFill/>
                </a:ln>
                <a:solidFill>
                  <a:srgbClr val="DD614A"/>
                </a:solidFill>
                <a:effectLst>
                  <a:outerShdw blurRad="50800" dist="38100" dir="8100000" algn="tr" rotWithShape="0">
                    <a:prstClr val="black">
                      <a:alpha val="40000"/>
                    </a:prstClr>
                  </a:outerShdw>
                </a:effectLst>
                <a:uLnTx/>
                <a:uFillTx/>
                <a:latin typeface="Corbel"/>
                <a:ea typeface="+mn-ea"/>
                <a:cs typeface="Arial" panose="020B0604020202020204" pitchFamily="34" charset="0"/>
              </a:rPr>
              <a:t>Ask questions</a:t>
            </a:r>
          </a:p>
        </p:txBody>
      </p:sp>
      <p:sp>
        <p:nvSpPr>
          <p:cNvPr id="21" name="TextBox 20">
            <a:extLst>
              <a:ext uri="{FF2B5EF4-FFF2-40B4-BE49-F238E27FC236}">
                <a16:creationId xmlns:a16="http://schemas.microsoft.com/office/drawing/2014/main" id="{4FCE64DC-9B1C-4FF1-20E0-028BA5A8E0A8}"/>
              </a:ext>
            </a:extLst>
          </p:cNvPr>
          <p:cNvSpPr txBox="1"/>
          <p:nvPr/>
        </p:nvSpPr>
        <p:spPr>
          <a:xfrm>
            <a:off x="8127415" y="2018417"/>
            <a:ext cx="3200400" cy="493148"/>
          </a:xfrm>
          <a:prstGeom prst="rect">
            <a:avLst/>
          </a:prstGeom>
          <a:noFill/>
        </p:spPr>
        <p:txBody>
          <a:bodyPr wrap="square">
            <a:spAutoFit/>
          </a:bodyPr>
          <a:lstStyle/>
          <a:p>
            <a:pPr marL="0" marR="0" lvl="0" indent="0" algn="l" defTabSz="914400" rtl="0" eaLnBrk="1" fontAlgn="auto" latinLnBrk="0" hangingPunct="1">
              <a:lnSpc>
                <a:spcPts val="2880"/>
              </a:lnSpc>
              <a:spcBef>
                <a:spcPts val="600"/>
              </a:spcBef>
              <a:spcAft>
                <a:spcPts val="300"/>
              </a:spcAft>
              <a:buClrTx/>
              <a:buSzTx/>
              <a:buFontTx/>
              <a:buNone/>
              <a:tabLst/>
              <a:defRPr/>
            </a:pPr>
            <a:r>
              <a:rPr kumimoji="0" lang="en-US" sz="3600" b="1" i="0" u="none" strike="noStrike" kern="1200" cap="none" spc="0" normalizeH="0" baseline="0" noProof="0" dirty="0">
                <a:ln>
                  <a:noFill/>
                </a:ln>
                <a:solidFill>
                  <a:srgbClr val="2A9D8F"/>
                </a:solidFill>
                <a:effectLst>
                  <a:outerShdw blurRad="50800" dist="38100" dir="8100000" algn="tr" rotWithShape="0">
                    <a:prstClr val="black">
                      <a:alpha val="40000"/>
                    </a:prstClr>
                  </a:outerShdw>
                </a:effectLst>
                <a:uLnTx/>
                <a:uFillTx/>
                <a:latin typeface="Corbel"/>
                <a:ea typeface="+mn-ea"/>
                <a:cs typeface="Arial" panose="020B0604020202020204" pitchFamily="34" charset="0"/>
              </a:rPr>
              <a:t>Set goals</a:t>
            </a:r>
          </a:p>
        </p:txBody>
      </p:sp>
    </p:spTree>
    <p:custDataLst>
      <p:tags r:id="rId1"/>
    </p:custDataLst>
    <p:extLst>
      <p:ext uri="{BB962C8B-B14F-4D97-AF65-F5344CB8AC3E}">
        <p14:creationId xmlns:p14="http://schemas.microsoft.com/office/powerpoint/2010/main" val="270780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5" grpId="0" animBg="1"/>
      <p:bldP spid="10" grpId="0"/>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E838DD-2125-4FEE-A38C-16CEF74BB415}"/>
              </a:ext>
            </a:extLst>
          </p:cNvPr>
          <p:cNvSpPr>
            <a:spLocks noGrp="1"/>
          </p:cNvSpPr>
          <p:nvPr>
            <p:ph type="title"/>
          </p:nvPr>
        </p:nvSpPr>
        <p:spPr/>
        <p:txBody>
          <a:bodyPr/>
          <a:lstStyle/>
          <a:p>
            <a:r>
              <a:rPr lang="en-US" dirty="0"/>
              <a:t>Thank you!</a:t>
            </a:r>
          </a:p>
        </p:txBody>
      </p:sp>
    </p:spTree>
    <p:custDataLst>
      <p:tags r:id="rId1"/>
    </p:custDataLst>
    <p:extLst>
      <p:ext uri="{BB962C8B-B14F-4D97-AF65-F5344CB8AC3E}">
        <p14:creationId xmlns:p14="http://schemas.microsoft.com/office/powerpoint/2010/main" val="1922287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1C6EC254-5E46-4239-9539-56794E779ABE}"/>
              </a:ext>
            </a:extLst>
          </p:cNvPr>
          <p:cNvGraphicFramePr/>
          <p:nvPr>
            <p:extLst>
              <p:ext uri="{D42A27DB-BD31-4B8C-83A1-F6EECF244321}">
                <p14:modId xmlns:p14="http://schemas.microsoft.com/office/powerpoint/2010/main" val="1257001424"/>
              </p:ext>
            </p:extLst>
          </p:nvPr>
        </p:nvGraphicFramePr>
        <p:xfrm>
          <a:off x="712237" y="1430660"/>
          <a:ext cx="10467253" cy="5253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773005AB-5DE1-4422-895D-BB80F677A709}"/>
              </a:ext>
            </a:extLst>
          </p:cNvPr>
          <p:cNvSpPr>
            <a:spLocks noGrp="1"/>
          </p:cNvSpPr>
          <p:nvPr>
            <p:ph type="title"/>
          </p:nvPr>
        </p:nvSpPr>
        <p:spPr/>
        <p:txBody>
          <a:bodyPr/>
          <a:lstStyle/>
          <a:p>
            <a:r>
              <a:rPr lang="en-US" dirty="0"/>
              <a:t>About the MMTC (cont.)</a:t>
            </a:r>
          </a:p>
        </p:txBody>
      </p:sp>
      <p:sp>
        <p:nvSpPr>
          <p:cNvPr id="7" name="TextBox 6">
            <a:extLst>
              <a:ext uri="{FF2B5EF4-FFF2-40B4-BE49-F238E27FC236}">
                <a16:creationId xmlns:a16="http://schemas.microsoft.com/office/drawing/2014/main" id="{34DBA0A9-34AE-4D71-906F-69B01DD72715}"/>
              </a:ext>
            </a:extLst>
          </p:cNvPr>
          <p:cNvSpPr txBox="1"/>
          <p:nvPr/>
        </p:nvSpPr>
        <p:spPr>
          <a:xfrm>
            <a:off x="424652" y="1029990"/>
            <a:ext cx="9982537" cy="76828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MMTC’s current leadership includes several key industry partners, including: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86806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40D7-60BF-47AA-834F-57FDFC77A3E2}"/>
              </a:ext>
            </a:extLst>
          </p:cNvPr>
          <p:cNvSpPr>
            <a:spLocks noGrp="1"/>
          </p:cNvSpPr>
          <p:nvPr>
            <p:ph type="title"/>
          </p:nvPr>
        </p:nvSpPr>
        <p:spPr>
          <a:xfrm>
            <a:off x="381000" y="464823"/>
            <a:ext cx="9008097" cy="660468"/>
          </a:xfrm>
        </p:spPr>
        <p:txBody>
          <a:bodyPr>
            <a:normAutofit fontScale="90000"/>
          </a:bodyPr>
          <a:lstStyle/>
          <a:p>
            <a:r>
              <a:rPr lang="en-US" dirty="0"/>
              <a:t>“Bring Your Engineer to School Day” Program</a:t>
            </a:r>
          </a:p>
        </p:txBody>
      </p:sp>
      <p:sp>
        <p:nvSpPr>
          <p:cNvPr id="3" name="TextBox 2">
            <a:extLst>
              <a:ext uri="{FF2B5EF4-FFF2-40B4-BE49-F238E27FC236}">
                <a16:creationId xmlns:a16="http://schemas.microsoft.com/office/drawing/2014/main" id="{CDFDF15B-A526-4DD5-BA4A-29304D86D649}"/>
              </a:ext>
            </a:extLst>
          </p:cNvPr>
          <p:cNvSpPr txBox="1"/>
          <p:nvPr/>
        </p:nvSpPr>
        <p:spPr>
          <a:xfrm>
            <a:off x="381000" y="1227953"/>
            <a:ext cx="6930469" cy="5419561"/>
          </a:xfrm>
          <a:prstGeom prst="rect">
            <a:avLst/>
          </a:prstGeom>
          <a:noFill/>
        </p:spPr>
        <p:txBody>
          <a:bodyPr wrap="square" rtlCol="0">
            <a:spAutoFit/>
          </a:bodyPr>
          <a:lstStyle/>
          <a:p>
            <a:pPr marL="0" marR="0">
              <a:lnSpc>
                <a:spcPct val="107000"/>
              </a:lnSpc>
              <a:spcBef>
                <a:spcPts val="0"/>
              </a:spcBef>
              <a:spcAft>
                <a:spcPts val="6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In partnership with </a:t>
            </a:r>
            <a:r>
              <a:rPr lang="en-US" sz="1600" dirty="0" err="1">
                <a:effectLst/>
                <a:latin typeface="Arial" panose="020B0604020202020204" pitchFamily="34" charset="0"/>
                <a:ea typeface="Calibri" panose="020F0502020204030204" pitchFamily="34" charset="0"/>
                <a:cs typeface="Times New Roman" panose="02020603050405020304" pitchFamily="18" charset="0"/>
              </a:rPr>
              <a:t>MICHauto</a:t>
            </a:r>
            <a:r>
              <a:rPr lang="en-US" sz="1600" dirty="0">
                <a:effectLst/>
                <a:latin typeface="Arial" panose="020B0604020202020204" pitchFamily="34" charset="0"/>
                <a:ea typeface="Calibri" panose="020F0502020204030204" pitchFamily="34" charset="0"/>
                <a:cs typeface="Times New Roman" panose="02020603050405020304" pitchFamily="18" charset="0"/>
              </a:rPr>
              <a:t> and the State of Michigan’s Mobility Futures Initiative, MMTC is proud to provide a new program designed 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Expand the knowledge of local teachers about career opportunities and the unique and exciting skills needed in the mobility industry while debunking myths about the opportunities and traditional perceptions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Build lasting relationships between classrooms and industry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Increase the number of students interested in the industry and generate excitement about the future of mobility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en-US" sz="1600" dirty="0">
                <a:effectLst/>
                <a:latin typeface="Arial" panose="020B0604020202020204" pitchFamily="34" charset="0"/>
                <a:ea typeface="Calibri" panose="020F0502020204030204" pitchFamily="34" charset="0"/>
                <a:cs typeface="Times New Roman" panose="02020603050405020304" pitchFamily="18" charset="0"/>
              </a:rPr>
              <a:t>Ultimately, retain talent in Michigan by employing more students in well-paying, dynamic Michigan jobs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Through our “Bring Your Engineer to School Day” program, engineers and other mobility industry professionals will have the opportunity to give local students a glimpse into what it really means to be an engineer by visiting a classroom, facilitating an interactive activity and sharing a few real-life examples.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At this time, the program is being offered to high-school classrooms in the following districts: Detroit Public Schools, Lansing Eton RESA and Wayne-Westland. We hope to expand the program in the near future.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Rectangle: Rounded Corners 3">
            <a:extLst>
              <a:ext uri="{FF2B5EF4-FFF2-40B4-BE49-F238E27FC236}">
                <a16:creationId xmlns:a16="http://schemas.microsoft.com/office/drawing/2014/main" id="{DE3F2585-AC9C-450F-A373-78A6D50315A4}"/>
              </a:ext>
            </a:extLst>
          </p:cNvPr>
          <p:cNvSpPr/>
          <p:nvPr/>
        </p:nvSpPr>
        <p:spPr>
          <a:xfrm>
            <a:off x="7598004" y="1385740"/>
            <a:ext cx="4321208" cy="49207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5F7BA7F-69EA-44F9-A588-E73D17C0FA2F}"/>
              </a:ext>
            </a:extLst>
          </p:cNvPr>
          <p:cNvSpPr txBox="1"/>
          <p:nvPr/>
        </p:nvSpPr>
        <p:spPr>
          <a:xfrm>
            <a:off x="7833675" y="1522687"/>
            <a:ext cx="3799002" cy="4533998"/>
          </a:xfrm>
          <a:prstGeom prst="rect">
            <a:avLst/>
          </a:prstGeom>
          <a:noFill/>
        </p:spPr>
        <p:txBody>
          <a:bodyPr wrap="square" rtlCol="0">
            <a:spAutoFit/>
          </a:bodyPr>
          <a:lstStyle/>
          <a:p>
            <a:pPr marL="0" marR="0">
              <a:lnSpc>
                <a:spcPct val="107000"/>
              </a:lnSpc>
              <a:spcBef>
                <a:spcPts val="0"/>
              </a:spcBef>
              <a:spcAft>
                <a:spcPts val="800"/>
              </a:spcAft>
            </a:pPr>
            <a:r>
              <a:rPr lang="en-US" sz="16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Time commitment and expectations and engineers and industry professionals</a:t>
            </a:r>
          </a:p>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Since our volunteers are all working engineers, we are only asking participants to commit to one classroom session – typically 50-60 minutes – with 1-2 hours of preparation time. There is no expectation to continue a relationship with the classroom or visit multiple times, though you are welcome to if you so choose. You may also volunteer to facilitate sessions with other classrooms, but it is not required.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The most important commitment is to bring your passion and energy for engineering! Your enthusiasm for your work and willingness to share your story is what will make this program a success.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4437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4972-2098-4D9A-AB55-66AB37DA3167}"/>
              </a:ext>
            </a:extLst>
          </p:cNvPr>
          <p:cNvSpPr>
            <a:spLocks noGrp="1"/>
          </p:cNvSpPr>
          <p:nvPr>
            <p:ph type="title"/>
          </p:nvPr>
        </p:nvSpPr>
        <p:spPr>
          <a:xfrm>
            <a:off x="381000" y="464823"/>
            <a:ext cx="8602744" cy="660468"/>
          </a:xfrm>
        </p:spPr>
        <p:txBody>
          <a:bodyPr>
            <a:normAutofit fontScale="90000"/>
          </a:bodyPr>
          <a:lstStyle/>
          <a:p>
            <a:r>
              <a:rPr lang="en-US" dirty="0"/>
              <a:t>How to participate as an engineer/</a:t>
            </a:r>
            <a:br>
              <a:rPr lang="en-US" dirty="0"/>
            </a:br>
            <a:r>
              <a:rPr lang="en-US" dirty="0"/>
              <a:t>Industry professional</a:t>
            </a:r>
          </a:p>
        </p:txBody>
      </p:sp>
      <p:sp>
        <p:nvSpPr>
          <p:cNvPr id="3" name="TextBox 2">
            <a:extLst>
              <a:ext uri="{FF2B5EF4-FFF2-40B4-BE49-F238E27FC236}">
                <a16:creationId xmlns:a16="http://schemas.microsoft.com/office/drawing/2014/main" id="{BE8653E0-279B-46BC-B36E-CE79F23E26A0}"/>
              </a:ext>
            </a:extLst>
          </p:cNvPr>
          <p:cNvSpPr txBox="1"/>
          <p:nvPr/>
        </p:nvSpPr>
        <p:spPr>
          <a:xfrm>
            <a:off x="380999" y="1227953"/>
            <a:ext cx="11327091" cy="165519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Everything you’ll need to participate in this program is outlined in this deck. Click through the following slides to learn more and get started.</a:t>
            </a:r>
          </a:p>
          <a:p>
            <a:pPr>
              <a:lnSpc>
                <a:spcPct val="107000"/>
              </a:lnSpc>
              <a:spcAft>
                <a:spcPts val="800"/>
              </a:spcAft>
            </a:pPr>
            <a:r>
              <a:rPr lang="en-US" dirty="0">
                <a:latin typeface="Arial" panose="020B0604020202020204" pitchFamily="34" charset="0"/>
                <a:ea typeface="Calibri" panose="020F0502020204030204" pitchFamily="34" charset="0"/>
                <a:cs typeface="Times New Roman" panose="02020603050405020304" pitchFamily="18" charset="0"/>
              </a:rPr>
              <a:t>The information in this deck is primarily for engineers and other industry professionals that want to volunteer in a classroom. </a:t>
            </a:r>
            <a:r>
              <a:rPr lang="en-US" b="1" dirty="0">
                <a:latin typeface="Arial" panose="020B0604020202020204" pitchFamily="34" charset="0"/>
                <a:ea typeface="Calibri" panose="020F0502020204030204" pitchFamily="34" charset="0"/>
                <a:cs typeface="Times New Roman" panose="02020603050405020304" pitchFamily="18" charset="0"/>
              </a:rPr>
              <a:t>If you are a teacher or school representative interested in hosting an engineer, please refer to the contact information listed on </a:t>
            </a:r>
            <a:r>
              <a:rPr lang="en-US" sz="1800" b="1" dirty="0">
                <a:solidFill>
                  <a:srgbClr val="007CBA"/>
                </a:solidFill>
                <a:effectLst/>
                <a:latin typeface="Segoe UI" panose="020B0502040204020203" pitchFamily="34" charset="0"/>
                <a:ea typeface="Calibri" panose="020F0502020204030204" pitchFamily="34" charset="0"/>
              </a:rPr>
              <a:t>michauto.org/</a:t>
            </a:r>
            <a:r>
              <a:rPr lang="en-US" sz="1800" b="1" dirty="0" err="1">
                <a:solidFill>
                  <a:srgbClr val="007CBA"/>
                </a:solidFill>
                <a:effectLst/>
                <a:latin typeface="Segoe UI" panose="020B0502040204020203" pitchFamily="34" charset="0"/>
                <a:ea typeface="Calibri" panose="020F0502020204030204" pitchFamily="34" charset="0"/>
              </a:rPr>
              <a:t>michigan</a:t>
            </a:r>
            <a:r>
              <a:rPr lang="en-US" sz="1800" b="1" dirty="0">
                <a:solidFill>
                  <a:srgbClr val="007CBA"/>
                </a:solidFill>
                <a:effectLst/>
                <a:latin typeface="Segoe UI" panose="020B0502040204020203" pitchFamily="34" charset="0"/>
                <a:ea typeface="Calibri" panose="020F0502020204030204" pitchFamily="34" charset="0"/>
              </a:rPr>
              <a:t>-mobility-talent-consortium/.</a:t>
            </a:r>
            <a:endParaRPr lang="en-US" b="1"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523E83AA-9AD0-4826-9F1D-D3486538307F}"/>
              </a:ext>
            </a:extLst>
          </p:cNvPr>
          <p:cNvSpPr txBox="1">
            <a:spLocks/>
          </p:cNvSpPr>
          <p:nvPr/>
        </p:nvSpPr>
        <p:spPr>
          <a:xfrm>
            <a:off x="380999" y="3199424"/>
            <a:ext cx="8602744" cy="6604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kern="1200" cap="all" spc="0" baseline="0">
                <a:solidFill>
                  <a:schemeClr val="tx1"/>
                </a:solidFill>
                <a:latin typeface="Franklin Gothic Medium" panose="020B0603020102020204" pitchFamily="34" charset="0"/>
                <a:ea typeface="Cambria" panose="02040503050406030204" pitchFamily="18" charset="0"/>
                <a:cs typeface="Aharoni" panose="02010803020104030203" pitchFamily="2" charset="-79"/>
              </a:defRPr>
            </a:lvl1pPr>
          </a:lstStyle>
          <a:p>
            <a:r>
              <a:rPr lang="en-US" sz="2900" dirty="0">
                <a:solidFill>
                  <a:schemeClr val="tx1">
                    <a:lumMod val="75000"/>
                    <a:lumOff val="25000"/>
                  </a:schemeClr>
                </a:solidFill>
              </a:rPr>
              <a:t>Step 1: Get partnered with a classroom</a:t>
            </a:r>
          </a:p>
        </p:txBody>
      </p:sp>
      <p:sp>
        <p:nvSpPr>
          <p:cNvPr id="5" name="TextBox 4">
            <a:extLst>
              <a:ext uri="{FF2B5EF4-FFF2-40B4-BE49-F238E27FC236}">
                <a16:creationId xmlns:a16="http://schemas.microsoft.com/office/drawing/2014/main" id="{D95AFC14-FF33-4157-8B57-CA058085C7EE}"/>
              </a:ext>
            </a:extLst>
          </p:cNvPr>
          <p:cNvSpPr txBox="1"/>
          <p:nvPr/>
        </p:nvSpPr>
        <p:spPr>
          <a:xfrm>
            <a:off x="380998" y="3726884"/>
            <a:ext cx="11327091" cy="206075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Please send an email to the contact listed on </a:t>
            </a:r>
            <a:r>
              <a:rPr lang="en-US" sz="1800" b="1" dirty="0">
                <a:solidFill>
                  <a:srgbClr val="007CBA"/>
                </a:solidFill>
                <a:effectLst/>
                <a:latin typeface="Segoe UI" panose="020B0502040204020203" pitchFamily="34" charset="0"/>
                <a:ea typeface="Calibri" panose="020F0502020204030204" pitchFamily="34" charset="0"/>
              </a:rPr>
              <a:t>michauto.org/</a:t>
            </a:r>
            <a:r>
              <a:rPr lang="en-US" sz="1800" b="1" dirty="0" err="1">
                <a:solidFill>
                  <a:srgbClr val="007CBA"/>
                </a:solidFill>
                <a:effectLst/>
                <a:latin typeface="Segoe UI" panose="020B0502040204020203" pitchFamily="34" charset="0"/>
                <a:ea typeface="Calibri" panose="020F0502020204030204" pitchFamily="34" charset="0"/>
              </a:rPr>
              <a:t>michigan</a:t>
            </a:r>
            <a:r>
              <a:rPr lang="en-US" sz="1800" b="1" dirty="0">
                <a:solidFill>
                  <a:srgbClr val="007CBA"/>
                </a:solidFill>
                <a:effectLst/>
                <a:latin typeface="Segoe UI" panose="020B0502040204020203" pitchFamily="34" charset="0"/>
                <a:ea typeface="Calibri" panose="020F0502020204030204" pitchFamily="34" charset="0"/>
              </a:rPr>
              <a:t>-mobility-talent-consortium/ </a:t>
            </a:r>
            <a:r>
              <a:rPr lang="en-US" sz="1800" dirty="0">
                <a:effectLst/>
                <a:latin typeface="Arial" panose="020B0604020202020204" pitchFamily="34" charset="0"/>
                <a:ea typeface="Calibri" panose="020F0502020204030204" pitchFamily="34" charset="0"/>
                <a:cs typeface="Times New Roman" panose="02020603050405020304" pitchFamily="18" charset="0"/>
              </a:rPr>
              <a:t>with the following information:</a:t>
            </a:r>
            <a:r>
              <a:rPr lang="en-US" sz="1800" b="1" dirty="0">
                <a:solidFill>
                  <a:srgbClr val="007CBA"/>
                </a:solidFill>
                <a:effectLst/>
                <a:latin typeface="Segoe UI" panose="020B0502040204020203"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Your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Your title and company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Your general availability (e.g., next month, next quarter, flexible)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You’ll receive an email back with more information and next steps.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5353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8A29-3B9A-4747-97FE-A98069A66470}"/>
              </a:ext>
            </a:extLst>
          </p:cNvPr>
          <p:cNvSpPr>
            <a:spLocks noGrp="1"/>
          </p:cNvSpPr>
          <p:nvPr>
            <p:ph type="title"/>
          </p:nvPr>
        </p:nvSpPr>
        <p:spPr>
          <a:xfrm>
            <a:off x="380999" y="464823"/>
            <a:ext cx="8989243" cy="660468"/>
          </a:xfrm>
        </p:spPr>
        <p:txBody>
          <a:bodyPr>
            <a:normAutofit fontScale="90000"/>
          </a:bodyPr>
          <a:lstStyle/>
          <a:p>
            <a:r>
              <a:rPr lang="en-US" dirty="0">
                <a:solidFill>
                  <a:schemeClr val="tx1">
                    <a:lumMod val="75000"/>
                    <a:lumOff val="25000"/>
                  </a:schemeClr>
                </a:solidFill>
              </a:rPr>
              <a:t>Step 2: Coordinate with your educator partner</a:t>
            </a:r>
          </a:p>
        </p:txBody>
      </p:sp>
      <p:sp>
        <p:nvSpPr>
          <p:cNvPr id="3" name="TextBox 2">
            <a:extLst>
              <a:ext uri="{FF2B5EF4-FFF2-40B4-BE49-F238E27FC236}">
                <a16:creationId xmlns:a16="http://schemas.microsoft.com/office/drawing/2014/main" id="{CD9712AF-ED9A-4DF3-975E-9EAE6D1AE5A6}"/>
              </a:ext>
            </a:extLst>
          </p:cNvPr>
          <p:cNvSpPr txBox="1"/>
          <p:nvPr/>
        </p:nvSpPr>
        <p:spPr>
          <a:xfrm>
            <a:off x="380999" y="1077122"/>
            <a:ext cx="11327091" cy="3930115"/>
          </a:xfrm>
          <a:prstGeom prst="rect">
            <a:avLst/>
          </a:prstGeom>
          <a:noFill/>
        </p:spPr>
        <p:txBody>
          <a:bodyPr wrap="square" rtlCol="0">
            <a:spAutoFit/>
          </a:bodyPr>
          <a:lstStyle/>
          <a:p>
            <a:pPr marL="0" marR="0">
              <a:lnSpc>
                <a:spcPct val="107000"/>
              </a:lnSpc>
              <a:spcBef>
                <a:spcPts val="0"/>
              </a:spcBef>
              <a:spcAft>
                <a:spcPts val="0"/>
              </a:spcAft>
            </a:pPr>
            <a:r>
              <a:rPr lang="en-US" dirty="0">
                <a:effectLst/>
                <a:latin typeface="Arial" panose="020B0604020202020204" pitchFamily="34" charset="0"/>
                <a:ea typeface="Times New Roman" panose="02020603050405020304" pitchFamily="18" charset="0"/>
                <a:cs typeface="Times New Roman" panose="02020603050405020304" pitchFamily="18" charset="0"/>
              </a:rPr>
              <a:t>Use the contact info provided by MMTC to contact your educator partner. Work with your assigned </a:t>
            </a:r>
            <a:br>
              <a:rPr lang="en-US" dirty="0">
                <a:effectLst/>
                <a:latin typeface="Arial" panose="020B0604020202020204" pitchFamily="34" charset="0"/>
                <a:ea typeface="Times New Roman" panose="02020603050405020304" pitchFamily="18" charset="0"/>
                <a:cs typeface="Times New Roman" panose="02020603050405020304" pitchFamily="18" charset="0"/>
              </a:rPr>
            </a:br>
            <a:r>
              <a:rPr lang="en-US" dirty="0">
                <a:effectLst/>
                <a:latin typeface="Arial" panose="020B0604020202020204" pitchFamily="34" charset="0"/>
                <a:ea typeface="Times New Roman" panose="02020603050405020304" pitchFamily="18" charset="0"/>
                <a:cs typeface="Times New Roman" panose="02020603050405020304" pitchFamily="18" charset="0"/>
              </a:rPr>
              <a:t>educator to:</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Times New Roman" panose="02020603050405020304" pitchFamily="18" charset="0"/>
              </a:rPr>
              <a:t>Select a date and time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Times New Roman" panose="02020603050405020304" pitchFamily="18" charset="0"/>
              </a:rPr>
              <a:t>Confirm directions, classroom location, security requirements, presentation setup (including any technology requirements), other day-of logistics, etc.</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Times New Roman" panose="02020603050405020304" pitchFamily="18" charset="0"/>
              </a:rPr>
              <a:t>Get to know the classroom and students (e.g., what’s the class subject, what STEM or technical knowledge do students have, if any, what best engages students)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Times New Roman" panose="02020603050405020304" pitchFamily="18" charset="0"/>
              </a:rPr>
              <a:t>Ask your educator partner to let the students know about your visit and background and help with preparing for the activity by: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Times New Roman" panose="02020603050405020304" pitchFamily="18" charset="0"/>
              </a:rPr>
              <a:t>Forming roughly 3-5 teams of 4-8 students depending on the size of the classroom (fewer groups means the student presentations will take less time but can limit student participation; ask your educator for guidance)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Times New Roman" panose="02020603050405020304" pitchFamily="18" charset="0"/>
              </a:rPr>
              <a:t>Setting up tables/activity spaces for each group</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6972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8A29-3B9A-4747-97FE-A98069A66470}"/>
              </a:ext>
            </a:extLst>
          </p:cNvPr>
          <p:cNvSpPr>
            <a:spLocks noGrp="1"/>
          </p:cNvSpPr>
          <p:nvPr>
            <p:ph type="title"/>
          </p:nvPr>
        </p:nvSpPr>
        <p:spPr>
          <a:xfrm>
            <a:off x="380999" y="464823"/>
            <a:ext cx="8989243" cy="660468"/>
          </a:xfrm>
        </p:spPr>
        <p:txBody>
          <a:bodyPr>
            <a:normAutofit/>
          </a:bodyPr>
          <a:lstStyle/>
          <a:p>
            <a:r>
              <a:rPr lang="en-US" sz="2900" dirty="0">
                <a:solidFill>
                  <a:schemeClr val="tx1">
                    <a:lumMod val="75000"/>
                    <a:lumOff val="25000"/>
                  </a:schemeClr>
                </a:solidFill>
              </a:rPr>
              <a:t>Step 3: prepare your materials</a:t>
            </a:r>
          </a:p>
        </p:txBody>
      </p:sp>
      <p:sp>
        <p:nvSpPr>
          <p:cNvPr id="3" name="TextBox 2">
            <a:extLst>
              <a:ext uri="{FF2B5EF4-FFF2-40B4-BE49-F238E27FC236}">
                <a16:creationId xmlns:a16="http://schemas.microsoft.com/office/drawing/2014/main" id="{CD9712AF-ED9A-4DF3-975E-9EAE6D1AE5A6}"/>
              </a:ext>
            </a:extLst>
          </p:cNvPr>
          <p:cNvSpPr txBox="1"/>
          <p:nvPr/>
        </p:nvSpPr>
        <p:spPr>
          <a:xfrm>
            <a:off x="380999" y="1067695"/>
            <a:ext cx="11327091" cy="4032707"/>
          </a:xfrm>
          <a:prstGeom prst="rect">
            <a:avLst/>
          </a:prstGeom>
          <a:noFill/>
        </p:spPr>
        <p:txBody>
          <a:bodyPr wrap="square" rtlCol="0">
            <a:spAutoFit/>
          </a:bodyPr>
          <a:lstStyle/>
          <a:p>
            <a:pPr marL="0" marR="0">
              <a:lnSpc>
                <a:spcPct val="107000"/>
              </a:lnSpc>
              <a:spcBef>
                <a:spcPts val="0"/>
              </a:spcBef>
              <a:spcAft>
                <a:spcPts val="800"/>
              </a:spcAft>
            </a:pPr>
            <a:r>
              <a:rPr lang="en-US" b="1" dirty="0">
                <a:effectLst/>
                <a:latin typeface="Arial" panose="020B0604020202020204" pitchFamily="34" charset="0"/>
                <a:ea typeface="Calibri" panose="020F0502020204030204" pitchFamily="34" charset="0"/>
                <a:cs typeface="Times New Roman" panose="02020603050405020304" pitchFamily="18" charset="0"/>
              </a:rPr>
              <a:t>Order/access the Lego set:</a:t>
            </a:r>
            <a:r>
              <a:rPr lang="en-US" dirty="0">
                <a:effectLst/>
                <a:latin typeface="Arial" panose="020B0604020202020204" pitchFamily="34" charset="0"/>
                <a:ea typeface="Calibri" panose="020F0502020204030204" pitchFamily="34" charset="0"/>
                <a:cs typeface="Times New Roman" panose="02020603050405020304" pitchFamily="18" charset="0"/>
              </a:rPr>
              <a:t> When you sign up, you will receive instructions on how to order or access a set of Legos for use in the classroom.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b="1" dirty="0">
                <a:effectLst/>
                <a:latin typeface="Arial" panose="020B0604020202020204" pitchFamily="34" charset="0"/>
                <a:ea typeface="Calibri" panose="020F0502020204030204" pitchFamily="34" charset="0"/>
                <a:cs typeface="Times New Roman" panose="02020603050405020304" pitchFamily="18" charset="0"/>
              </a:rPr>
              <a:t>Save a copy of the classroom discussion PowerPoint template and tailor it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The classroom PowerPoint template can be found within this PowerPoint deck (following these instruction slides and beginning on slide 12)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Save the PowerPoint template to your files so you can make updates and delete all the instruction slides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Check out the instructions on the slide and in the speaker notes for guidance on how to update the deck</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Most of the PowerPoint is ready for use, including the interactive activity—you’ll only need to update your personal bio slide and the real-life example slides (directions to update these can be found in the template)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effectLst/>
                <a:latin typeface="Arial" panose="020B0604020202020204" pitchFamily="34" charset="0"/>
                <a:ea typeface="Calibri" panose="020F0502020204030204" pitchFamily="34" charset="0"/>
                <a:cs typeface="Times New Roman" panose="02020603050405020304" pitchFamily="18" charset="0"/>
              </a:rPr>
              <a:t>See the “Tips and best practices” section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Delete any instruction or example slides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Times New Roman" panose="02020603050405020304" pitchFamily="18" charset="0"/>
              </a:rPr>
              <a:t>Email a copy of the final PowerPoint deck to your assigned educator at least one week in advance for any feedback</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9722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8A29-3B9A-4747-97FE-A98069A66470}"/>
              </a:ext>
            </a:extLst>
          </p:cNvPr>
          <p:cNvSpPr>
            <a:spLocks noGrp="1"/>
          </p:cNvSpPr>
          <p:nvPr>
            <p:ph type="title"/>
          </p:nvPr>
        </p:nvSpPr>
        <p:spPr>
          <a:xfrm>
            <a:off x="380999" y="464823"/>
            <a:ext cx="8989243" cy="660468"/>
          </a:xfrm>
        </p:spPr>
        <p:txBody>
          <a:bodyPr>
            <a:noAutofit/>
          </a:bodyPr>
          <a:lstStyle/>
          <a:p>
            <a:r>
              <a:rPr lang="en-US" sz="2900" dirty="0">
                <a:solidFill>
                  <a:schemeClr val="tx1">
                    <a:lumMod val="75000"/>
                    <a:lumOff val="25000"/>
                  </a:schemeClr>
                </a:solidFill>
              </a:rPr>
              <a:t>Step 4: learn how to facilitate the discussion and activity</a:t>
            </a:r>
          </a:p>
        </p:txBody>
      </p:sp>
      <p:sp>
        <p:nvSpPr>
          <p:cNvPr id="3" name="TextBox 2">
            <a:extLst>
              <a:ext uri="{FF2B5EF4-FFF2-40B4-BE49-F238E27FC236}">
                <a16:creationId xmlns:a16="http://schemas.microsoft.com/office/drawing/2014/main" id="{CD9712AF-ED9A-4DF3-975E-9EAE6D1AE5A6}"/>
              </a:ext>
            </a:extLst>
          </p:cNvPr>
          <p:cNvSpPr txBox="1"/>
          <p:nvPr/>
        </p:nvSpPr>
        <p:spPr>
          <a:xfrm>
            <a:off x="380999" y="1227953"/>
            <a:ext cx="11327091" cy="5514523"/>
          </a:xfrm>
          <a:prstGeom prst="rect">
            <a:avLst/>
          </a:prstGeom>
          <a:noFill/>
        </p:spPr>
        <p:txBody>
          <a:bodyPr wrap="square" rtlCol="0">
            <a:spAutoFit/>
          </a:bodyPr>
          <a:lstStyle/>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While leading the classroom discussion, you’ll want to use the PowerPoint presentation as a guide for the conversation while bringing the information to life through storytelling. You’ll use your personalized PowerPoint deck and: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b="1" dirty="0">
                <a:effectLst/>
                <a:latin typeface="Arial" panose="020B0604020202020204" pitchFamily="34" charset="0"/>
                <a:ea typeface="Calibri" panose="020F0502020204030204" pitchFamily="34" charset="0"/>
                <a:cs typeface="Times New Roman" panose="02020603050405020304" pitchFamily="18" charset="0"/>
              </a:rPr>
              <a:t>Introduce yourself:</a:t>
            </a:r>
            <a:r>
              <a:rPr lang="en-US" dirty="0">
                <a:effectLst/>
                <a:latin typeface="Arial" panose="020B0604020202020204" pitchFamily="34" charset="0"/>
                <a:ea typeface="Calibri" panose="020F0502020204030204" pitchFamily="34" charset="0"/>
                <a:cs typeface="Times New Roman" panose="02020603050405020304" pitchFamily="18" charset="0"/>
              </a:rPr>
              <a:t> Share your name, title and the work you are involved in at your company. Explain to the students why you are passionate about engineering and what sparked your interest in the field. Use some of the images on your slide to tell them about yourself – like hobbies, interests and education. When explaining your role, use common language and describe your day-to-day as well as the impact of your work.</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b="1" dirty="0">
                <a:effectLst/>
                <a:latin typeface="Arial" panose="020B0604020202020204" pitchFamily="34" charset="0"/>
                <a:ea typeface="Calibri" panose="020F0502020204030204" pitchFamily="34" charset="0"/>
                <a:cs typeface="Times New Roman" panose="02020603050405020304" pitchFamily="18" charset="0"/>
              </a:rPr>
              <a:t>Run the activity:</a:t>
            </a:r>
            <a:r>
              <a:rPr lang="en-US" dirty="0">
                <a:effectLst/>
                <a:latin typeface="Arial" panose="020B0604020202020204" pitchFamily="34" charset="0"/>
                <a:ea typeface="Calibri" panose="020F0502020204030204" pitchFamily="34" charset="0"/>
                <a:cs typeface="Times New Roman" panose="02020603050405020304" pitchFamily="18" charset="0"/>
              </a:rPr>
              <a:t> Explain the activity and ask your educator to divide students into pre-selected groups. Provide the Legos and use the slides to walk through the activity. Walk around during the activity and check in with the groups to see how they are doing and answer questions. If any groups are having trouble, consider giving them some ideas to get started.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b="1" dirty="0">
                <a:effectLst/>
                <a:latin typeface="Arial" panose="020B0604020202020204" pitchFamily="34" charset="0"/>
                <a:ea typeface="Calibri" panose="020F0502020204030204" pitchFamily="34" charset="0"/>
                <a:cs typeface="Times New Roman" panose="02020603050405020304" pitchFamily="18" charset="0"/>
              </a:rPr>
              <a:t>Share a real example:</a:t>
            </a:r>
            <a:r>
              <a:rPr lang="en-US" dirty="0">
                <a:effectLst/>
                <a:latin typeface="Arial" panose="020B0604020202020204" pitchFamily="34" charset="0"/>
                <a:ea typeface="Calibri" panose="020F0502020204030204" pitchFamily="34" charset="0"/>
                <a:cs typeface="Times New Roman" panose="02020603050405020304" pitchFamily="18" charset="0"/>
              </a:rPr>
              <a:t> When describing your own real-life example, use storytelling to highlight a problem or challenge and how you overcame it using creative problem solving. Avoid any jargon and technical speak when explaining the activity.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b="1" dirty="0">
                <a:effectLst/>
                <a:latin typeface="Arial" panose="020B0604020202020204" pitchFamily="34" charset="0"/>
                <a:ea typeface="Calibri" panose="020F0502020204030204" pitchFamily="34" charset="0"/>
                <a:cs typeface="Times New Roman" panose="02020603050405020304" pitchFamily="18" charset="0"/>
              </a:rPr>
              <a:t>Leave time for questions:</a:t>
            </a:r>
            <a:r>
              <a:rPr lang="en-US" dirty="0">
                <a:effectLst/>
                <a:latin typeface="Arial" panose="020B0604020202020204" pitchFamily="34" charset="0"/>
                <a:ea typeface="Calibri" panose="020F0502020204030204" pitchFamily="34" charset="0"/>
                <a:cs typeface="Times New Roman" panose="02020603050405020304" pitchFamily="18" charset="0"/>
              </a:rPr>
              <a:t> Remember to leave time for discussion and questions at the end.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b="1" dirty="0">
                <a:effectLst/>
                <a:latin typeface="Arial" panose="020B0604020202020204" pitchFamily="34" charset="0"/>
                <a:ea typeface="Calibri" panose="020F0502020204030204" pitchFamily="34" charset="0"/>
                <a:cs typeface="Times New Roman" panose="02020603050405020304" pitchFamily="18" charset="0"/>
              </a:rPr>
              <a:t>Gather feedback:</a:t>
            </a:r>
            <a:r>
              <a:rPr lang="en-US" dirty="0">
                <a:effectLst/>
                <a:latin typeface="Arial" panose="020B0604020202020204" pitchFamily="34" charset="0"/>
                <a:ea typeface="Calibri" panose="020F0502020204030204" pitchFamily="34" charset="0"/>
                <a:cs typeface="Times New Roman" panose="02020603050405020304" pitchFamily="18" charset="0"/>
              </a:rPr>
              <a:t> Partner with your educator partner to gather informal feedback directly from the students. To ensure the students are comfortable, this should happen after you have left the classroom.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0758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8A29-3B9A-4747-97FE-A98069A66470}"/>
              </a:ext>
            </a:extLst>
          </p:cNvPr>
          <p:cNvSpPr>
            <a:spLocks noGrp="1"/>
          </p:cNvSpPr>
          <p:nvPr>
            <p:ph type="title"/>
          </p:nvPr>
        </p:nvSpPr>
        <p:spPr>
          <a:xfrm>
            <a:off x="380999" y="464823"/>
            <a:ext cx="8989243" cy="660468"/>
          </a:xfrm>
        </p:spPr>
        <p:txBody>
          <a:bodyPr>
            <a:noAutofit/>
          </a:bodyPr>
          <a:lstStyle/>
          <a:p>
            <a:r>
              <a:rPr lang="en-US" sz="2900" dirty="0">
                <a:solidFill>
                  <a:schemeClr val="tx1">
                    <a:lumMod val="75000"/>
                    <a:lumOff val="25000"/>
                  </a:schemeClr>
                </a:solidFill>
              </a:rPr>
              <a:t>Step 5: review tips and best practices</a:t>
            </a:r>
          </a:p>
        </p:txBody>
      </p:sp>
      <p:sp>
        <p:nvSpPr>
          <p:cNvPr id="3" name="TextBox 2">
            <a:extLst>
              <a:ext uri="{FF2B5EF4-FFF2-40B4-BE49-F238E27FC236}">
                <a16:creationId xmlns:a16="http://schemas.microsoft.com/office/drawing/2014/main" id="{CD9712AF-ED9A-4DF3-975E-9EAE6D1AE5A6}"/>
              </a:ext>
            </a:extLst>
          </p:cNvPr>
          <p:cNvSpPr txBox="1"/>
          <p:nvPr/>
        </p:nvSpPr>
        <p:spPr>
          <a:xfrm>
            <a:off x="380999" y="1001707"/>
            <a:ext cx="11327091" cy="5810886"/>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Before presenting in the classroom, here are a few tips and best practices to consider: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b="1" dirty="0">
                <a:effectLst/>
                <a:latin typeface="Arial" panose="020B0604020202020204" pitchFamily="34" charset="0"/>
                <a:ea typeface="Calibri" panose="020F0502020204030204" pitchFamily="34" charset="0"/>
                <a:cs typeface="Times New Roman" panose="02020603050405020304" pitchFamily="18" charset="0"/>
              </a:rPr>
              <a:t>Know your audience and speak in plain language:</a:t>
            </a:r>
            <a:r>
              <a:rPr lang="en-US" sz="1800" dirty="0">
                <a:effectLst/>
                <a:latin typeface="Arial" panose="020B0604020202020204" pitchFamily="34" charset="0"/>
                <a:ea typeface="Calibri" panose="020F0502020204030204" pitchFamily="34" charset="0"/>
                <a:cs typeface="Times New Roman" panose="02020603050405020304" pitchFamily="18" charset="0"/>
              </a:rPr>
              <a:t> Connect with the educators beforehand to learn more about the students. Gather more information about the grade levels or get an understanding of their exposure to STEM. Limit the jargon and technical speak.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b="1" dirty="0">
                <a:effectLst/>
                <a:latin typeface="Arial" panose="020B0604020202020204" pitchFamily="34" charset="0"/>
                <a:ea typeface="Calibri" panose="020F0502020204030204" pitchFamily="34" charset="0"/>
                <a:cs typeface="Times New Roman" panose="02020603050405020304" pitchFamily="18" charset="0"/>
              </a:rPr>
              <a:t>Set the tone: </a:t>
            </a:r>
            <a:r>
              <a:rPr lang="en-US" sz="1800" dirty="0">
                <a:effectLst/>
                <a:latin typeface="Arial" panose="020B0604020202020204" pitchFamily="34" charset="0"/>
                <a:ea typeface="Calibri" panose="020F0502020204030204" pitchFamily="34" charset="0"/>
                <a:cs typeface="Times New Roman" panose="02020603050405020304" pitchFamily="18" charset="0"/>
              </a:rPr>
              <a:t>Bring a lot of energy to the classroom to get the students excited and ready to engage in the activities. Talk about your work in a fun way for students to relate. For example, “The car would catch on fire!” or “We saved a million dollars!” or “Our team produced 100,000 cars!” are the taglines students love to hear. Highlight the many exciting Engineering career paths needed in Mobility: Mechanical, Electrical, Manufacturing, Packaging, Quality, Management, Computers, Robotics, etc.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b="1" dirty="0">
                <a:effectLst/>
                <a:latin typeface="Arial" panose="020B0604020202020204" pitchFamily="34" charset="0"/>
                <a:ea typeface="Calibri" panose="020F0502020204030204" pitchFamily="34" charset="0"/>
                <a:cs typeface="Times New Roman" panose="02020603050405020304" pitchFamily="18" charset="0"/>
              </a:rPr>
              <a:t>Get interactive: </a:t>
            </a:r>
            <a:r>
              <a:rPr lang="en-US" sz="1800" dirty="0">
                <a:effectLst/>
                <a:latin typeface="Arial" panose="020B0604020202020204" pitchFamily="34" charset="0"/>
                <a:ea typeface="Calibri" panose="020F0502020204030204" pitchFamily="34" charset="0"/>
                <a:cs typeface="Times New Roman" panose="02020603050405020304" pitchFamily="18" charset="0"/>
              </a:rPr>
              <a:t>Dive into the activity as soon as possible to keep the students interested in the discussion. Walk around and interact with groups as they work on the activity.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b="1" dirty="0">
                <a:effectLst/>
                <a:latin typeface="Arial" panose="020B0604020202020204" pitchFamily="34" charset="0"/>
                <a:ea typeface="Calibri" panose="020F0502020204030204" pitchFamily="34" charset="0"/>
                <a:cs typeface="Times New Roman" panose="02020603050405020304" pitchFamily="18" charset="0"/>
              </a:rPr>
              <a:t>Make it relatable:</a:t>
            </a:r>
            <a:r>
              <a:rPr lang="en-US" sz="1800" dirty="0">
                <a:effectLst/>
                <a:latin typeface="Arial" panose="020B0604020202020204" pitchFamily="34" charset="0"/>
                <a:ea typeface="Calibri" panose="020F0502020204030204" pitchFamily="34" charset="0"/>
                <a:cs typeface="Times New Roman" panose="02020603050405020304" pitchFamily="18" charset="0"/>
              </a:rPr>
              <a:t> Tell a story that is not just a good example of engineering — tell one that personally resonates with you as a career accomplishment. Honest excitement resonates.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b="1" dirty="0">
                <a:effectLst/>
                <a:latin typeface="Arial" panose="020B0604020202020204" pitchFamily="34" charset="0"/>
                <a:ea typeface="Calibri" panose="020F0502020204030204" pitchFamily="34" charset="0"/>
                <a:cs typeface="Times New Roman" panose="02020603050405020304" pitchFamily="18" charset="0"/>
              </a:rPr>
              <a:t>Storytelling:</a:t>
            </a:r>
            <a:r>
              <a:rPr lang="en-US" sz="1800" dirty="0">
                <a:effectLst/>
                <a:latin typeface="Arial" panose="020B0604020202020204" pitchFamily="34" charset="0"/>
                <a:ea typeface="Calibri" panose="020F0502020204030204" pitchFamily="34" charset="0"/>
                <a:cs typeface="Times New Roman" panose="02020603050405020304" pitchFamily="18" charset="0"/>
              </a:rPr>
              <a:t> Storytelling is a powerful way to get your message across. Rather than focus on the technical aspects of your job or real-life example, focus on what you were trying to solve, how you went about it and the impact.  </a:t>
            </a:r>
          </a:p>
          <a:p>
            <a:pPr marL="342900" indent="-342900">
              <a:lnSpc>
                <a:spcPct val="107000"/>
              </a:lnSpc>
              <a:buFont typeface="Wingdings" panose="05000000000000000000" pitchFamily="2" charset="2"/>
              <a:buChar char=""/>
            </a:pPr>
            <a:r>
              <a:rPr lang="en-US" sz="1800" b="1" dirty="0">
                <a:effectLst/>
                <a:latin typeface="Arial" panose="020B0604020202020204" pitchFamily="34" charset="0"/>
                <a:ea typeface="Calibri" panose="020F0502020204030204" pitchFamily="34" charset="0"/>
                <a:cs typeface="Times New Roman" panose="02020603050405020304" pitchFamily="18" charset="0"/>
              </a:rPr>
              <a:t>Make it a discussion not a presentation: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Students know the difference between being talked at and talking with. Make it clear at the start that if a student has something they want to ask, they are welcome to ask it right then and do not need to wait until the end of the session.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1527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0621NFzC"/>
  <p:tag name="ARTICULATE_PROJECT_OPEN" val="0"/>
  <p:tag name="ARTICULATE_SLIDE_COUNT" val="2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MMTC">
      <a:dk1>
        <a:srgbClr val="29002F"/>
      </a:dk1>
      <a:lt1>
        <a:sysClr val="window" lastClr="FFFFFF"/>
      </a:lt1>
      <a:dk2>
        <a:srgbClr val="29002F"/>
      </a:dk2>
      <a:lt2>
        <a:srgbClr val="E7E6E6"/>
      </a:lt2>
      <a:accent1>
        <a:srgbClr val="FDB71A"/>
      </a:accent1>
      <a:accent2>
        <a:srgbClr val="FDB71A"/>
      </a:accent2>
      <a:accent3>
        <a:srgbClr val="FDB71A"/>
      </a:accent3>
      <a:accent4>
        <a:srgbClr val="FFC000"/>
      </a:accent4>
      <a:accent5>
        <a:srgbClr val="FDB71A"/>
      </a:accent5>
      <a:accent6>
        <a:srgbClr val="FDB71A"/>
      </a:accent6>
      <a:hlink>
        <a:srgbClr val="FDB71A"/>
      </a:hlink>
      <a:folHlink>
        <a:srgbClr val="FDB71A"/>
      </a:folHlink>
    </a:clrScheme>
    <a:fontScheme name="New Presentation Font Combo - EF">
      <a:majorFont>
        <a:latin typeface="Franklin Gothic Medium"/>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ew Presentation Font Combo - EF">
      <a:majorFont>
        <a:latin typeface="Franklin Gothic Medium"/>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TCT_ConsultingReviewer xmlns="e3af3928-72d3-4b8a-b86b-2250b2499d03">
      <UserInfo>
        <DisplayName/>
        <AccountId xsi:nil="true"/>
        <AccountType/>
      </UserInfo>
    </TCT_ConsultingReviewer>
    <TCT_WorkReviewComments xmlns="e3af3928-72d3-4b8a-b86b-2250b2499d03" xsi:nil="true"/>
    <TCT_EditorialReviewer xmlns="e3af3928-72d3-4b8a-b86b-2250b2499d03">
      <UserInfo>
        <DisplayName/>
        <AccountId xsi:nil="true"/>
        <AccountType/>
      </UserInfo>
    </TCT_EditorialReviewer>
    <TaxCatchAll xmlns="e3af3928-72d3-4b8a-b86b-2250b2499d03" xsi:nil="true"/>
    <TCT_ClientSpecialtyCode xmlns="e3af3928-72d3-4b8a-b86b-2250b2499d03">1018624</TCT_ClientSpecialtyCode>
    <TCT_SeniorPeerReviewerRequired xmlns="e3af3928-72d3-4b8a-b86b-2250b2499d03" xsi:nil="true"/>
    <TCT_SeniorPeerReviewApprovalDate xmlns="e3af3928-72d3-4b8a-b86b-2250b2499d03" xsi:nil="true"/>
    <TCT_PersonalHealthInformation xmlns="e3af3928-72d3-4b8a-b86b-2250b2499d03">No</TCT_PersonalHealthInformation>
    <lcf76f155ced4ddcb4097134ff3c332f xmlns="261cb44b-cf28-410c-a88f-7427207d8f03">
      <Terms xmlns="http://schemas.microsoft.com/office/infopath/2007/PartnerControls"/>
    </lcf76f155ced4ddcb4097134ff3c332f>
    <TCT_PreparedBy xmlns="e3af3928-72d3-4b8a-b86b-2250b2499d03">
      <UserInfo>
        <DisplayName/>
        <AccountId xsi:nil="true"/>
        <AccountType/>
      </UserInfo>
    </TCT_PreparedBy>
    <TCT_EditorialReviewerRequired xmlns="e3af3928-72d3-4b8a-b86b-2250b2499d03" xsi:nil="true"/>
    <TCT_ProjectPhase xmlns="e3af3928-72d3-4b8a-b86b-2250b2499d03" xsi:nil="true"/>
    <TCT_TechnicalReviewer xmlns="e3af3928-72d3-4b8a-b86b-2250b2499d03">
      <UserInfo>
        <DisplayName/>
        <AccountId xsi:nil="true"/>
        <AccountType/>
      </UserInfo>
    </TCT_TechnicalReviewer>
    <TCT_ConsultingReviewApprovalDate xmlns="e3af3928-72d3-4b8a-b86b-2250b2499d03" xsi:nil="true"/>
    <TCT_TechnicalReviewApprovalDate xmlns="e3af3928-72d3-4b8a-b86b-2250b2499d03" xsi:nil="true"/>
    <TCT_TechnicalReviewerRequired xmlns="e3af3928-72d3-4b8a-b86b-2250b2499d03" xsi:nil="true"/>
    <TCT_ClientSpecialty xmlns="e3af3928-72d3-4b8a-b86b-2250b2499d03">Michigan Mobility Talent Consortium</TCT_ClientSpecialty>
    <TCT_SeniorPeerReviewer xmlns="e3af3928-72d3-4b8a-b86b-2250b2499d03">
      <UserInfo>
        <DisplayName/>
        <AccountId xsi:nil="true"/>
        <AccountType/>
      </UserInfo>
    </TCT_SeniorPeerReviewer>
    <TCT_PersonallyIdentifiableInformation xmlns="e3af3928-72d3-4b8a-b86b-2250b2499d03">No</TCT_PersonallyIdentifiableInformation>
    <TCT_PreparedDate xmlns="e3af3928-72d3-4b8a-b86b-2250b2499d03" xsi:nil="true"/>
    <TCT_WorkDocumentReviewStatus xmlns="e3af3928-72d3-4b8a-b86b-2250b2499d03" xsi:nil="true"/>
    <TCT_PreparedByRequired xmlns="e3af3928-72d3-4b8a-b86b-2250b2499d03" xsi:nil="true"/>
    <TCT_ConsultingReviewerRequired xmlns="e3af3928-72d3-4b8a-b86b-2250b2499d03" xsi:nil="true"/>
    <TCT_EditorialReviewApprovalDate xmlns="e3af3928-72d3-4b8a-b86b-2250b2499d03" xsi:nil="true"/>
    <_dlc_ExpireDateSaved xmlns="http://schemas.microsoft.com/sharepoint/v3" xsi:nil="true"/>
    <_dlc_ExpireDate xmlns="http://schemas.microsoft.com/sharepoint/v3">2025-07-26T16:43:02+00:00</_dlc_ExpireDate>
  </documentManagement>
</p:properties>
</file>

<file path=customXml/item2.xml><?xml version="1.0" encoding="utf-8"?>
<ct:contentTypeSchema xmlns:ct="http://schemas.microsoft.com/office/2006/metadata/contentType" xmlns:ma="http://schemas.microsoft.com/office/2006/metadata/properties/metaAttributes" ct:_="" ma:_="" ma:contentTypeName="TCT Client Project Document" ma:contentTypeID="0x010100725E60EF2E824CBB9F9F6219DD094B09A1B2C2D10093D557B9CD9C8F49B3C3AEDA2274F6AB" ma:contentTypeVersion="96" ma:contentTypeDescription="Create a new document." ma:contentTypeScope="" ma:versionID="fb85860323720bdd8dd685360f4b6246">
  <xsd:schema xmlns:xsd="http://www.w3.org/2001/XMLSchema" xmlns:xs="http://www.w3.org/2001/XMLSchema" xmlns:p="http://schemas.microsoft.com/office/2006/metadata/properties" xmlns:ns1="http://schemas.microsoft.com/sharepoint/v3" xmlns:ns2="e3af3928-72d3-4b8a-b86b-2250b2499d03" xmlns:ns3="261cb44b-cf28-410c-a88f-7427207d8f03" xmlns:ns4="80ab7854-af42-4e18-988b-5868bedf6667" targetNamespace="http://schemas.microsoft.com/office/2006/metadata/properties" ma:root="true" ma:fieldsID="c8c5a8700fb6696029129392a4a01196" ns1:_="" ns2:_="" ns3:_="" ns4:_="">
    <xsd:import namespace="http://schemas.microsoft.com/sharepoint/v3"/>
    <xsd:import namespace="e3af3928-72d3-4b8a-b86b-2250b2499d03"/>
    <xsd:import namespace="261cb44b-cf28-410c-a88f-7427207d8f03"/>
    <xsd:import namespace="80ab7854-af42-4e18-988b-5868bedf6667"/>
    <xsd:element name="properties">
      <xsd:complexType>
        <xsd:sequence>
          <xsd:element name="documentManagement">
            <xsd:complexType>
              <xsd:all>
                <xsd:element ref="ns2:TCT_PersonallyIdentifiableInformation" minOccurs="0"/>
                <xsd:element ref="ns2:TCT_PersonalHealthInformation" minOccurs="0"/>
                <xsd:element ref="ns2:TCT_ClientSpecialty" minOccurs="0"/>
                <xsd:element ref="ns2:TCT_ClientSpecialtyCode" minOccurs="0"/>
                <xsd:element ref="ns2:TCT_WorkDocumentReviewStatus" minOccurs="0"/>
                <xsd:element ref="ns2:TCT_PreparedBy" minOccurs="0"/>
                <xsd:element ref="ns2:TCT_PreparedDate" minOccurs="0"/>
                <xsd:element ref="ns2:TCT_PreparedByRequired" minOccurs="0"/>
                <xsd:element ref="ns2:TCT_TechnicalReviewer" minOccurs="0"/>
                <xsd:element ref="ns2:TCT_TechnicalReviewApprovalDate" minOccurs="0"/>
                <xsd:element ref="ns2:TCT_TechnicalReviewerRequired" minOccurs="0"/>
                <xsd:element ref="ns2:TCT_WorkReviewComments" minOccurs="0"/>
                <xsd:element ref="ns2:TCT_ConsultingReviewer" minOccurs="0"/>
                <xsd:element ref="ns2:TCT_ConsultingReviewApprovalDate" minOccurs="0"/>
                <xsd:element ref="ns2:TCT_ConsultingReviewerRequired" minOccurs="0"/>
                <xsd:element ref="ns2:TCT_EditorialReviewer" minOccurs="0"/>
                <xsd:element ref="ns2:TCT_EditorialReviewApprovalDate" minOccurs="0"/>
                <xsd:element ref="ns2:TCT_EditorialReviewerRequired" minOccurs="0"/>
                <xsd:element ref="ns2:TCT_SeniorPeerReviewer" minOccurs="0"/>
                <xsd:element ref="ns2:TCT_SeniorPeerReviewApprovalDate" minOccurs="0"/>
                <xsd:element ref="ns2:TCT_SeniorPeerReviewerRequired" minOccurs="0"/>
                <xsd:element ref="ns1:_dlc_Exempt" minOccurs="0"/>
                <xsd:element ref="ns1:_dlc_ExpireDateSaved" minOccurs="0"/>
                <xsd:element ref="ns1:_dlc_ExpireDate" minOccurs="0"/>
                <xsd:element ref="ns2:TCT_ProjectPhase"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Metadata" minOccurs="0"/>
                <xsd:element ref="ns4:SharedWithUsers" minOccurs="0"/>
                <xsd:element ref="ns4:SharedWithDetail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9" nillable="true" ma:displayName="Exempt from Policy" ma:hidden="true" ma:internalName="_dlc_Exempt" ma:readOnly="true">
      <xsd:simpleType>
        <xsd:restriction base="dms:Unknown"/>
      </xsd:simpleType>
    </xsd:element>
    <xsd:element name="_dlc_ExpireDateSaved" ma:index="30" nillable="true" ma:displayName="Original Expiration Date" ma:hidden="true" ma:internalName="_dlc_ExpireDateSaved" ma:readOnly="true">
      <xsd:simpleType>
        <xsd:restriction base="dms:DateTime"/>
      </xsd:simpleType>
    </xsd:element>
    <xsd:element name="_dlc_ExpireDate" ma:index="31"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3af3928-72d3-4b8a-b86b-2250b2499d03" elementFormDefault="qualified">
    <xsd:import namespace="http://schemas.microsoft.com/office/2006/documentManagement/types"/>
    <xsd:import namespace="http://schemas.microsoft.com/office/infopath/2007/PartnerControls"/>
    <xsd:element name="TCT_PersonallyIdentifiableInformation" ma:index="8" nillable="true" ma:displayName="PII" ma:default="No" ma:description="Any data about an identifiable individual (such as date of birth or unique ID number)" ma:internalName="TCT_PersonallyIdentifiableInformation">
      <xsd:simpleType>
        <xsd:restriction base="dms:Choice">
          <xsd:enumeration value="Yes"/>
          <xsd:enumeration value="No"/>
        </xsd:restriction>
      </xsd:simpleType>
    </xsd:element>
    <xsd:element name="TCT_PersonalHealthInformation" ma:index="9" nillable="true" ma:displayName="PHI(US Only)" ma:default="No" ma:description="For US Projects Only.  Any information from a covered entity about health, coverage, benefits, or payments that can be linked to a specific individual. For details, please see the FAQ section within the Resources site" ma:internalName="TCT_PersonalHealthInformation">
      <xsd:simpleType>
        <xsd:restriction base="dms:Choice">
          <xsd:enumeration value="Yes"/>
          <xsd:enumeration value="No"/>
        </xsd:restriction>
      </xsd:simpleType>
    </xsd:element>
    <xsd:element name="TCT_ClientSpecialty" ma:index="10" nillable="true" ma:displayName="Client/Specialty" ma:internalName="TCT_ClientSpecialty">
      <xsd:simpleType>
        <xsd:restriction base="dms:Text"/>
      </xsd:simpleType>
    </xsd:element>
    <xsd:element name="TCT_ClientSpecialtyCode" ma:index="11" nillable="true" ma:displayName="Client/Specialty Code" ma:internalName="TCT_ClientSpecialtyCode">
      <xsd:simpleType>
        <xsd:restriction base="dms:Text"/>
      </xsd:simpleType>
    </xsd:element>
    <xsd:element name="TCT_WorkDocumentReviewStatus" ma:index="12" nillable="true" ma:displayName="WR Required?" ma:internalName="TCT_WorkDocumentReviewStatus">
      <xsd:simpleType>
        <xsd:restriction base="dms:Choice">
          <xsd:enumeration value="Yes"/>
          <xsd:enumeration value="No"/>
        </xsd:restriction>
      </xsd:simpleType>
    </xsd:element>
    <xsd:element name="TCT_PreparedBy" ma:index="13" nillable="true" ma:displayName="Doer" ma:internalName="TCT_PreparedBy"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CT_PreparedDate" ma:index="14" nillable="true" ma:displayName="Doer Date" ma:format="DateOnly" ma:internalName="TCT_PreparedDate">
      <xsd:simpleType>
        <xsd:restriction base="dms:DateTime"/>
      </xsd:simpleType>
    </xsd:element>
    <xsd:element name="TCT_PreparedByRequired" ma:index="15" nillable="true" ma:displayName="Doer Not Req" ma:internalName="TCT_PreparedByRequired">
      <xsd:simpleType>
        <xsd:restriction base="dms:Boolean"/>
      </xsd:simpleType>
    </xsd:element>
    <xsd:element name="TCT_TechnicalReviewer" ma:index="16" nillable="true" ma:displayName="TR" ma:internalName="TCT_TechnicalReview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CT_TechnicalReviewApprovalDate" ma:index="17" nillable="true" ma:displayName="TR Date" ma:format="DateOnly" ma:internalName="TCT_TechnicalReviewApprovalDate">
      <xsd:simpleType>
        <xsd:restriction base="dms:DateTime"/>
      </xsd:simpleType>
    </xsd:element>
    <xsd:element name="TCT_TechnicalReviewerRequired" ma:index="18" nillable="true" ma:displayName="TR Not Req" ma:internalName="TCT_TechnicalReviewerRequired">
      <xsd:simpleType>
        <xsd:restriction base="dms:Boolean"/>
      </xsd:simpleType>
    </xsd:element>
    <xsd:element name="TCT_WorkReviewComments" ma:index="19" nillable="true" ma:displayName="WR Comments" ma:internalName="TCT_WorkReviewComments">
      <xsd:simpleType>
        <xsd:restriction base="dms:Note">
          <xsd:maxLength value="255"/>
        </xsd:restriction>
      </xsd:simpleType>
    </xsd:element>
    <xsd:element name="TCT_ConsultingReviewer" ma:index="20" nillable="true" ma:displayName="CR" ma:internalName="TCT_ConsultingReview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CT_ConsultingReviewApprovalDate" ma:index="21" nillable="true" ma:displayName="CR Date" ma:format="DateOnly" ma:internalName="TCT_ConsultingReviewApprovalDate">
      <xsd:simpleType>
        <xsd:restriction base="dms:DateTime"/>
      </xsd:simpleType>
    </xsd:element>
    <xsd:element name="TCT_ConsultingReviewerRequired" ma:index="22" nillable="true" ma:displayName="CR Not Req" ma:internalName="TCT_ConsultingReviewerRequired">
      <xsd:simpleType>
        <xsd:restriction base="dms:Boolean"/>
      </xsd:simpleType>
    </xsd:element>
    <xsd:element name="TCT_EditorialReviewer" ma:index="23" nillable="true" ma:displayName="ER" ma:internalName="TCT_EditorialReview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CT_EditorialReviewApprovalDate" ma:index="24" nillable="true" ma:displayName="ER Date" ma:format="DateOnly" ma:internalName="TCT_EditorialReviewApprovalDate">
      <xsd:simpleType>
        <xsd:restriction base="dms:DateTime"/>
      </xsd:simpleType>
    </xsd:element>
    <xsd:element name="TCT_EditorialReviewerRequired" ma:index="25" nillable="true" ma:displayName="ER Not Req" ma:internalName="TCT_EditorialReviewerRequired">
      <xsd:simpleType>
        <xsd:restriction base="dms:Boolean"/>
      </xsd:simpleType>
    </xsd:element>
    <xsd:element name="TCT_SeniorPeerReviewer" ma:index="26" nillable="true" ma:displayName="SPR" ma:internalName="TCT_SeniorPeerReview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CT_SeniorPeerReviewApprovalDate" ma:index="27" nillable="true" ma:displayName="SPR Date" ma:format="DateOnly" ma:internalName="TCT_SeniorPeerReviewApprovalDate">
      <xsd:simpleType>
        <xsd:restriction base="dms:DateTime"/>
      </xsd:simpleType>
    </xsd:element>
    <xsd:element name="TCT_SeniorPeerReviewerRequired" ma:index="28" nillable="true" ma:displayName="SPR Not Req" ma:internalName="TCT_SeniorPeerReviewerRequired">
      <xsd:simpleType>
        <xsd:restriction base="dms:Boolean"/>
      </xsd:simpleType>
    </xsd:element>
    <xsd:element name="TCT_ProjectPhase" ma:index="32" nillable="true" ma:displayName="Project Phase" ma:format="Dropdown" ma:internalName="TCT_ProjectPhase">
      <xsd:simpleType>
        <xsd:restriction base="dms:Choice">
          <xsd:enumeration value="Pursue"/>
          <xsd:enumeration value="Plan, incl. Project Mgmt"/>
          <xsd:enumeration value="Deliver - Data"/>
          <xsd:enumeration value="Deliver - Internal Work"/>
          <xsd:enumeration value="Deliver - Deliverables"/>
          <xsd:enumeration value="Assess and Close"/>
        </xsd:restriction>
      </xsd:simpleType>
    </xsd:element>
    <xsd:element name="TaxCatchAll" ma:index="46" nillable="true" ma:displayName="Taxonomy Catch All Column" ma:hidden="true" ma:list="{41376538-71cc-403f-809a-91cd02649760}" ma:internalName="TaxCatchAll" ma:showField="CatchAllData" ma:web="80ab7854-af42-4e18-988b-5868bedf666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1cb44b-cf28-410c-a88f-7427207d8f03" elementFormDefault="qualified">
    <xsd:import namespace="http://schemas.microsoft.com/office/2006/documentManagement/types"/>
    <xsd:import namespace="http://schemas.microsoft.com/office/infopath/2007/PartnerControls"/>
    <xsd:element name="MediaServiceFastMetadata" ma:index="33" nillable="true" ma:displayName="MediaServiceFastMetadata" ma:hidden="true" ma:internalName="MediaServiceFastMetadata" ma:readOnly="true">
      <xsd:simpleType>
        <xsd:restriction base="dms:Note"/>
      </xsd:simpleType>
    </xsd:element>
    <xsd:element name="MediaServiceAutoTags" ma:index="34" nillable="true" ma:displayName="Tags" ma:internalName="MediaServiceAutoTags"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element name="MediaServiceDateTaken" ma:index="40" nillable="true" ma:displayName="MediaServiceDateTaken" ma:hidden="true" ma:internalName="MediaServiceDateTaken" ma:readOnly="true">
      <xsd:simpleType>
        <xsd:restriction base="dms:Text"/>
      </xsd:simpleType>
    </xsd:element>
    <xsd:element name="MediaServiceMetadata" ma:index="41" nillable="true" ma:displayName="MediaServiceMetadata" ma:hidden="true" ma:internalName="MediaServiceMetadata" ma:readOnly="true">
      <xsd:simpleType>
        <xsd:restriction base="dms:Note"/>
      </xsd:simpleType>
    </xsd:element>
    <xsd:element name="lcf76f155ced4ddcb4097134ff3c332f" ma:index="45" nillable="true" ma:taxonomy="true" ma:internalName="lcf76f155ced4ddcb4097134ff3c332f" ma:taxonomyFieldName="MediaServiceImageTags" ma:displayName="Image Tags" ma:readOnly="false" ma:fieldId="{5cf76f15-5ced-4ddc-b409-7134ff3c332f}" ma:taxonomyMulti="true" ma:sspId="5d639306-5220-4f62-8b39-d9a5373616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ab7854-af42-4e18-988b-5868bedf6667" elementFormDefault="qualified">
    <xsd:import namespace="http://schemas.microsoft.com/office/2006/documentManagement/types"/>
    <xsd:import namespace="http://schemas.microsoft.com/office/infopath/2007/PartnerControls"/>
    <xsd:element name="SharedWithUsers" ma:index="4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p:Policy xmlns:p="office.server.policy" id="" local="true">
  <p:Name>TCT Client Project Document</p:Name>
  <p:Description/>
  <p:Statement/>
  <p:PolicyItems>
    <p:PolicyItem featureId="Microsoft.Office.RecordsManagement.PolicyFeatures.Expiration" staticId="0x010100725E60EF2E824CBB9F9F6219DD094B09A1B2C2D1|-122337073" UniqueId="f2ab5f73-76ad-451e-a107-31c194aa3081">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DeletePreviousVersions"/>
              </data>
            </stages>
          </Schedule>
        </Schedules>
      </p:CustomData>
    </p:PolicyItem>
  </p:PolicyItems>
</p:Policy>
</file>

<file path=customXml/item5.xml><?xml version="1.0" encoding="utf-8"?>
<?mso-contentType ?>
<SharedContentType xmlns="Microsoft.SharePoint.Taxonomy.ContentTypeSync" SourceId="5d639306-5220-4f62-8b39-d9a537361609" ContentTypeId="0x010100725E60EF2E824CBB9F9F6219DD094B09A1B2C2D1" PreviousValue="false"/>
</file>

<file path=customXml/item6.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spe:Receivers>
</file>

<file path=customXml/itemProps1.xml><?xml version="1.0" encoding="utf-8"?>
<ds:datastoreItem xmlns:ds="http://schemas.openxmlformats.org/officeDocument/2006/customXml" ds:itemID="{E6CFB4E5-A7F3-4E31-9C22-62532EE9EF02}">
  <ds:schemaRefs>
    <ds:schemaRef ds:uri="http://schemas.microsoft.com/office/2006/documentManagement/types"/>
    <ds:schemaRef ds:uri="http://schemas.microsoft.com/office/2006/metadata/properties"/>
    <ds:schemaRef ds:uri="261cb44b-cf28-410c-a88f-7427207d8f03"/>
    <ds:schemaRef ds:uri="http://purl.org/dc/elements/1.1/"/>
    <ds:schemaRef ds:uri="http://schemas.microsoft.com/office/infopath/2007/PartnerControls"/>
    <ds:schemaRef ds:uri="http://schemas.openxmlformats.org/package/2006/metadata/core-properties"/>
    <ds:schemaRef ds:uri="http://purl.org/dc/dcmitype/"/>
    <ds:schemaRef ds:uri="http://purl.org/dc/terms/"/>
    <ds:schemaRef ds:uri="80ab7854-af42-4e18-988b-5868bedf6667"/>
    <ds:schemaRef ds:uri="e3af3928-72d3-4b8a-b86b-2250b2499d03"/>
    <ds:schemaRef ds:uri="http://schemas.microsoft.com/sharepoint/v3"/>
    <ds:schemaRef ds:uri="http://www.w3.org/XML/1998/namespace"/>
  </ds:schemaRefs>
</ds:datastoreItem>
</file>

<file path=customXml/itemProps2.xml><?xml version="1.0" encoding="utf-8"?>
<ds:datastoreItem xmlns:ds="http://schemas.openxmlformats.org/officeDocument/2006/customXml" ds:itemID="{C668F0A4-A0CD-446C-93A0-2B071CDDF3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af3928-72d3-4b8a-b86b-2250b2499d03"/>
    <ds:schemaRef ds:uri="261cb44b-cf28-410c-a88f-7427207d8f03"/>
    <ds:schemaRef ds:uri="80ab7854-af42-4e18-988b-5868bedf66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3AA586-1698-4EB5-BF21-80B76957EA2D}">
  <ds:schemaRefs>
    <ds:schemaRef ds:uri="http://schemas.microsoft.com/sharepoint/v3/contenttype/forms"/>
  </ds:schemaRefs>
</ds:datastoreItem>
</file>

<file path=customXml/itemProps4.xml><?xml version="1.0" encoding="utf-8"?>
<ds:datastoreItem xmlns:ds="http://schemas.openxmlformats.org/officeDocument/2006/customXml" ds:itemID="{B5B092F4-E8B5-413B-9AD6-0158D5905491}">
  <ds:schemaRefs>
    <ds:schemaRef ds:uri="office.server.policy"/>
  </ds:schemaRefs>
</ds:datastoreItem>
</file>

<file path=customXml/itemProps5.xml><?xml version="1.0" encoding="utf-8"?>
<ds:datastoreItem xmlns:ds="http://schemas.openxmlformats.org/officeDocument/2006/customXml" ds:itemID="{C732689E-55A2-4B47-A151-BA16BB3D7931}">
  <ds:schemaRefs>
    <ds:schemaRef ds:uri="Microsoft.SharePoint.Taxonomy.ContentTypeSync"/>
  </ds:schemaRefs>
</ds:datastoreItem>
</file>

<file path=customXml/itemProps6.xml><?xml version="1.0" encoding="utf-8"?>
<ds:datastoreItem xmlns:ds="http://schemas.openxmlformats.org/officeDocument/2006/customXml" ds:itemID="{F3DC826C-88E6-411D-8324-E4955AD8DF3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23449</TotalTime>
  <Words>3855</Words>
  <Application>Microsoft Office PowerPoint</Application>
  <PresentationFormat>Widescreen</PresentationFormat>
  <Paragraphs>302</Paragraphs>
  <Slides>28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Corbel</vt:lpstr>
      <vt:lpstr>Courier New</vt:lpstr>
      <vt:lpstr>Franklin Gothic Medium</vt:lpstr>
      <vt:lpstr>Segoe UI</vt:lpstr>
      <vt:lpstr>Symbol</vt:lpstr>
      <vt:lpstr>Wingdings</vt:lpstr>
      <vt:lpstr>Office Theme</vt:lpstr>
      <vt:lpstr>GET INVOLVED: mMTC’s “BRING YOUR ENGINEER TO SCHOOL DAY” Program</vt:lpstr>
      <vt:lpstr>About the MMTC</vt:lpstr>
      <vt:lpstr>About the MMTC (cont.)</vt:lpstr>
      <vt:lpstr>“Bring Your Engineer to School Day” Program</vt:lpstr>
      <vt:lpstr>How to participate as an engineer/ Industry professional</vt:lpstr>
      <vt:lpstr>Step 2: Coordinate with your educator partner</vt:lpstr>
      <vt:lpstr>Step 3: prepare your materials</vt:lpstr>
      <vt:lpstr>Step 4: learn how to facilitate the discussion and activity</vt:lpstr>
      <vt:lpstr>Step 5: review tips and best practices</vt:lpstr>
      <vt:lpstr>Step 5: review tips and best practices (cont.)</vt:lpstr>
      <vt:lpstr>How to use the classroom template</vt:lpstr>
      <vt:lpstr>Welcome to… “BRING YOUR ENGINEER TO SCHOOL DAY”</vt:lpstr>
      <vt:lpstr>Today’s activities</vt:lpstr>
      <vt:lpstr>Welcome </vt:lpstr>
      <vt:lpstr>Mobility industry: What it’s all about </vt:lpstr>
      <vt:lpstr>Put your skills into action</vt:lpstr>
      <vt:lpstr>Setting the stage </vt:lpstr>
      <vt:lpstr>Ready, set, engineer! </vt:lpstr>
      <vt:lpstr>STUDENT PRESENTATIONS</vt:lpstr>
      <vt:lpstr>Making it real </vt:lpstr>
      <vt:lpstr>ENGINEERING AS PROBLEM-SOLVING</vt:lpstr>
      <vt:lpstr>Understanding the impact   </vt:lpstr>
      <vt:lpstr>A week in the life of an engineer</vt:lpstr>
      <vt:lpstr>TYPICAL ACTIVITIES</vt:lpstr>
      <vt:lpstr>How we work </vt:lpstr>
      <vt:lpstr>Questions?</vt:lpstr>
      <vt:lpstr>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MMTC_2022_PPT Template_V00-03_PD</dc:title>
  <dc:creator>Dalisay, Pao (Taguig City 1634)</dc:creator>
  <cp:lastModifiedBy>Randhava, Anne (Chicago)</cp:lastModifiedBy>
  <cp:revision>28</cp:revision>
  <dcterms:created xsi:type="dcterms:W3CDTF">2022-03-23T13:14:07Z</dcterms:created>
  <dcterms:modified xsi:type="dcterms:W3CDTF">2023-09-11T17:32:05Z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47b247-e90e-43a3-9d7b-004f14ae6873_Enabled">
    <vt:lpwstr>true</vt:lpwstr>
  </property>
  <property fmtid="{D5CDD505-2E9C-101B-9397-08002B2CF9AE}" pid="3" name="MSIP_Label_d347b247-e90e-43a3-9d7b-004f14ae6873_SetDate">
    <vt:lpwstr>2022-03-23T13:14:07Z</vt:lpwstr>
  </property>
  <property fmtid="{D5CDD505-2E9C-101B-9397-08002B2CF9AE}" pid="4" name="MSIP_Label_d347b247-e90e-43a3-9d7b-004f14ae6873_Method">
    <vt:lpwstr>Standard</vt:lpwstr>
  </property>
  <property fmtid="{D5CDD505-2E9C-101B-9397-08002B2CF9AE}" pid="5" name="MSIP_Label_d347b247-e90e-43a3-9d7b-004f14ae6873_Name">
    <vt:lpwstr>d347b247-e90e-43a3-9d7b-004f14ae6873</vt:lpwstr>
  </property>
  <property fmtid="{D5CDD505-2E9C-101B-9397-08002B2CF9AE}" pid="6" name="MSIP_Label_d347b247-e90e-43a3-9d7b-004f14ae6873_SiteId">
    <vt:lpwstr>76e3921f-489b-4b7e-9547-9ea297add9b5</vt:lpwstr>
  </property>
  <property fmtid="{D5CDD505-2E9C-101B-9397-08002B2CF9AE}" pid="7" name="MSIP_Label_d347b247-e90e-43a3-9d7b-004f14ae6873_ActionId">
    <vt:lpwstr>0d2e5f69-2b5b-45c4-88ea-d029063aa070</vt:lpwstr>
  </property>
  <property fmtid="{D5CDD505-2E9C-101B-9397-08002B2CF9AE}" pid="8" name="MSIP_Label_d347b247-e90e-43a3-9d7b-004f14ae6873_ContentBits">
    <vt:lpwstr>0</vt:lpwstr>
  </property>
  <property fmtid="{D5CDD505-2E9C-101B-9397-08002B2CF9AE}" pid="9" name="ContentTypeId">
    <vt:lpwstr>0x010100725E60EF2E824CBB9F9F6219DD094B09A1B2C2D10093D557B9CD9C8F49B3C3AEDA2274F6AB</vt:lpwstr>
  </property>
  <property fmtid="{D5CDD505-2E9C-101B-9397-08002B2CF9AE}" pid="10" name="_dlc_policyId">
    <vt:lpwstr>0x010100725E60EF2E824CBB9F9F6219DD094B09A1B2C2D1|-122337073</vt:lpwstr>
  </property>
  <property fmtid="{D5CDD505-2E9C-101B-9397-08002B2CF9AE}" pid="11"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12" name="MediaServiceImageTags">
    <vt:lpwstr/>
  </property>
  <property fmtid="{D5CDD505-2E9C-101B-9397-08002B2CF9AE}" pid="13" name="ArticulateGUID">
    <vt:lpwstr>630E1BE0-D86F-4878-BD47-9BAC927E9F31</vt:lpwstr>
  </property>
  <property fmtid="{D5CDD505-2E9C-101B-9397-08002B2CF9AE}" pid="14" name="ArticulatePath">
    <vt:lpwstr>https://cooperstandard-my.sharepoint.com/personal/eric_federspiel_cooperstandard_com/Documents/Attachments/Bring your Engineer to Work Day_Template Reccomendations_July 26 2023</vt:lpwstr>
  </property>
</Properties>
</file>